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D4B67-9431-4B87-82F4-84B81111682F}" type="datetimeFigureOut">
              <a:rPr lang="tr-TR" smtClean="0"/>
              <a:t>26.05.2025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FFE35-3751-4444-BCE4-4BB096D388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365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EBC4-FCFC-482B-9133-530C942D7367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256078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1EDF-730E-4AC8-93BC-0FBDD1B187A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395108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813-4CCF-4DF4-B5C2-038ABB01D26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4284669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425"/>
              </a:lnSpc>
            </a:pPr>
            <a:endParaRPr spc="-2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DAC3A-FB17-4C3A-BDC5-C57061DB1031}" type="datetime1">
              <a:rPr lang="en-US" smtClean="0"/>
              <a:t>5/26/2025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val="359133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B745A-EF7B-4CF4-AD43-4F64671CDE18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316993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5A-8DE5-48AA-9301-7718A09F5155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70548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9B0-20FC-4FB0-ADA6-87DA79BB7090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383816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9A28-B7A1-46C6-BB7D-D1CA468E6813}" type="datetime1">
              <a:rPr lang="en-US" smtClean="0"/>
              <a:t>5/26/2025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405279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23C0-2B21-4303-A602-A70C5D221930}" type="datetime1">
              <a:rPr lang="en-US" smtClean="0"/>
              <a:t>5/26/2025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357964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5A3-E58A-4A49-91FD-B067343E33CE}" type="datetime1">
              <a:rPr lang="en-US" smtClean="0"/>
              <a:t>5/26/2025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168640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D73D-9919-4794-97B1-CAE1D9D7ABF1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385877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CE71-3A54-407D-A565-390E2756F22E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39980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293D7-FEA2-4147-917D-36B6FA0327BC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endParaRPr lang="tr-TR" spc="-2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‹#›</a:t>
            </a:fld>
            <a:endParaRPr lang="tr-TR" spc="-50" dirty="0"/>
          </a:p>
        </p:txBody>
      </p:sp>
    </p:spTree>
    <p:extLst>
      <p:ext uri="{BB962C8B-B14F-4D97-AF65-F5344CB8AC3E}">
        <p14:creationId xmlns:p14="http://schemas.microsoft.com/office/powerpoint/2010/main" val="267734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381" cy="6858000"/>
            <a:chOff x="0" y="0"/>
            <a:chExt cx="9144381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35052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16151" y="1690624"/>
              <a:ext cx="7428230" cy="2533650"/>
            </a:xfrm>
            <a:custGeom>
              <a:avLst/>
              <a:gdLst/>
              <a:ahLst/>
              <a:cxnLst/>
              <a:rect l="l" t="t" r="r" b="b"/>
              <a:pathLst>
                <a:path w="7428230" h="2533650">
                  <a:moveTo>
                    <a:pt x="7427976" y="0"/>
                  </a:moveTo>
                  <a:lnTo>
                    <a:pt x="0" y="0"/>
                  </a:lnTo>
                  <a:lnTo>
                    <a:pt x="0" y="2533650"/>
                  </a:lnTo>
                  <a:lnTo>
                    <a:pt x="7427976" y="2533650"/>
                  </a:lnTo>
                  <a:lnTo>
                    <a:pt x="7427976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3087" y="3592448"/>
              <a:ext cx="568325" cy="631825"/>
            </a:xfrm>
            <a:custGeom>
              <a:avLst/>
              <a:gdLst/>
              <a:ahLst/>
              <a:cxnLst/>
              <a:rect l="l" t="t" r="r" b="b"/>
              <a:pathLst>
                <a:path w="568325" h="631825">
                  <a:moveTo>
                    <a:pt x="0" y="631825"/>
                  </a:moveTo>
                  <a:lnTo>
                    <a:pt x="568325" y="631825"/>
                  </a:lnTo>
                  <a:lnTo>
                    <a:pt x="568325" y="0"/>
                  </a:lnTo>
                  <a:lnTo>
                    <a:pt x="0" y="0"/>
                  </a:lnTo>
                  <a:lnTo>
                    <a:pt x="0" y="631825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16151" y="1066799"/>
              <a:ext cx="1151255" cy="1257935"/>
            </a:xfrm>
            <a:custGeom>
              <a:avLst/>
              <a:gdLst/>
              <a:ahLst/>
              <a:cxnLst/>
              <a:rect l="l" t="t" r="r" b="b"/>
              <a:pathLst>
                <a:path w="1151255" h="1257935">
                  <a:moveTo>
                    <a:pt x="565150" y="623887"/>
                  </a:moveTo>
                  <a:lnTo>
                    <a:pt x="0" y="623887"/>
                  </a:lnTo>
                  <a:lnTo>
                    <a:pt x="0" y="1257363"/>
                  </a:lnTo>
                  <a:lnTo>
                    <a:pt x="565150" y="1257363"/>
                  </a:lnTo>
                  <a:lnTo>
                    <a:pt x="565150" y="623887"/>
                  </a:lnTo>
                  <a:close/>
                </a:path>
                <a:path w="1151255" h="1257935">
                  <a:moveTo>
                    <a:pt x="1150937" y="0"/>
                  </a:moveTo>
                  <a:lnTo>
                    <a:pt x="565150" y="0"/>
                  </a:lnTo>
                  <a:lnTo>
                    <a:pt x="565150" y="623887"/>
                  </a:lnTo>
                  <a:lnTo>
                    <a:pt x="1150937" y="623887"/>
                  </a:lnTo>
                  <a:lnTo>
                    <a:pt x="1150937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1412" y="3592448"/>
              <a:ext cx="584200" cy="631825"/>
            </a:xfrm>
            <a:custGeom>
              <a:avLst/>
              <a:gdLst/>
              <a:ahLst/>
              <a:cxnLst/>
              <a:rect l="l" t="t" r="r" b="b"/>
              <a:pathLst>
                <a:path w="584200" h="631825">
                  <a:moveTo>
                    <a:pt x="0" y="631825"/>
                  </a:moveTo>
                  <a:lnTo>
                    <a:pt x="584200" y="631825"/>
                  </a:lnTo>
                  <a:lnTo>
                    <a:pt x="584200" y="0"/>
                  </a:lnTo>
                  <a:lnTo>
                    <a:pt x="0" y="0"/>
                  </a:lnTo>
                  <a:lnTo>
                    <a:pt x="0" y="631825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1301" y="1690687"/>
              <a:ext cx="586105" cy="643255"/>
            </a:xfrm>
            <a:custGeom>
              <a:avLst/>
              <a:gdLst/>
              <a:ahLst/>
              <a:cxnLst/>
              <a:rect l="l" t="t" r="r" b="b"/>
              <a:pathLst>
                <a:path w="586105" h="643255">
                  <a:moveTo>
                    <a:pt x="585787" y="0"/>
                  </a:moveTo>
                  <a:lnTo>
                    <a:pt x="0" y="0"/>
                  </a:lnTo>
                  <a:lnTo>
                    <a:pt x="0" y="642937"/>
                  </a:lnTo>
                  <a:lnTo>
                    <a:pt x="585787" y="642937"/>
                  </a:lnTo>
                  <a:lnTo>
                    <a:pt x="585787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41412" y="2324163"/>
              <a:ext cx="575310" cy="624205"/>
            </a:xfrm>
            <a:custGeom>
              <a:avLst/>
              <a:gdLst/>
              <a:ahLst/>
              <a:cxnLst/>
              <a:rect l="l" t="t" r="r" b="b"/>
              <a:pathLst>
                <a:path w="575310" h="624205">
                  <a:moveTo>
                    <a:pt x="0" y="623760"/>
                  </a:moveTo>
                  <a:lnTo>
                    <a:pt x="574738" y="623760"/>
                  </a:lnTo>
                  <a:lnTo>
                    <a:pt x="574738" y="0"/>
                  </a:lnTo>
                  <a:lnTo>
                    <a:pt x="0" y="0"/>
                  </a:lnTo>
                  <a:lnTo>
                    <a:pt x="0" y="62376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2324163"/>
              <a:ext cx="582930" cy="633730"/>
            </a:xfrm>
            <a:custGeom>
              <a:avLst/>
              <a:gdLst/>
              <a:ahLst/>
              <a:cxnLst/>
              <a:rect l="l" t="t" r="r" b="b"/>
              <a:pathLst>
                <a:path w="582930" h="633730">
                  <a:moveTo>
                    <a:pt x="582612" y="0"/>
                  </a:moveTo>
                  <a:lnTo>
                    <a:pt x="0" y="0"/>
                  </a:lnTo>
                  <a:lnTo>
                    <a:pt x="0" y="633412"/>
                  </a:lnTo>
                  <a:lnTo>
                    <a:pt x="582612" y="633412"/>
                  </a:lnTo>
                  <a:lnTo>
                    <a:pt x="582612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16151" y="2324163"/>
              <a:ext cx="574675" cy="633730"/>
            </a:xfrm>
            <a:custGeom>
              <a:avLst/>
              <a:gdLst/>
              <a:ahLst/>
              <a:cxnLst/>
              <a:rect l="l" t="t" r="r" b="b"/>
              <a:pathLst>
                <a:path w="574675" h="633730">
                  <a:moveTo>
                    <a:pt x="574675" y="0"/>
                  </a:moveTo>
                  <a:lnTo>
                    <a:pt x="0" y="0"/>
                  </a:lnTo>
                  <a:lnTo>
                    <a:pt x="0" y="633412"/>
                  </a:lnTo>
                  <a:lnTo>
                    <a:pt x="574675" y="633412"/>
                  </a:lnTo>
                  <a:lnTo>
                    <a:pt x="574675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3087" y="2947924"/>
              <a:ext cx="568325" cy="644525"/>
            </a:xfrm>
            <a:custGeom>
              <a:avLst/>
              <a:gdLst/>
              <a:ahLst/>
              <a:cxnLst/>
              <a:rect l="l" t="t" r="r" b="b"/>
              <a:pathLst>
                <a:path w="568325" h="644525">
                  <a:moveTo>
                    <a:pt x="0" y="644525"/>
                  </a:moveTo>
                  <a:lnTo>
                    <a:pt x="568325" y="644525"/>
                  </a:lnTo>
                  <a:lnTo>
                    <a:pt x="568325" y="0"/>
                  </a:lnTo>
                  <a:lnTo>
                    <a:pt x="0" y="0"/>
                  </a:lnTo>
                  <a:lnTo>
                    <a:pt x="0" y="644525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41412" y="2947924"/>
              <a:ext cx="584200" cy="644525"/>
            </a:xfrm>
            <a:custGeom>
              <a:avLst/>
              <a:gdLst/>
              <a:ahLst/>
              <a:cxnLst/>
              <a:rect l="l" t="t" r="r" b="b"/>
              <a:pathLst>
                <a:path w="584200" h="644525">
                  <a:moveTo>
                    <a:pt x="584200" y="0"/>
                  </a:moveTo>
                  <a:lnTo>
                    <a:pt x="0" y="0"/>
                  </a:lnTo>
                  <a:lnTo>
                    <a:pt x="0" y="644525"/>
                  </a:lnTo>
                  <a:lnTo>
                    <a:pt x="584200" y="644525"/>
                  </a:lnTo>
                  <a:lnTo>
                    <a:pt x="584200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114849" y="1856920"/>
            <a:ext cx="3842385" cy="21820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3600" b="1" spc="-25" dirty="0">
                <a:solidFill>
                  <a:srgbClr val="FFFFFF"/>
                </a:solidFill>
                <a:latin typeface="Arial"/>
                <a:cs typeface="Arial"/>
              </a:rPr>
              <a:t>POWERPOINT</a:t>
            </a:r>
            <a:r>
              <a:rPr lang="tr-TR" sz="3600" b="1" spc="-25" dirty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tr-TR" sz="3600" b="1" spc="-25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tr-TR" sz="3600" b="1" spc="-25" dirty="0">
                <a:solidFill>
                  <a:srgbClr val="FFFFFF"/>
                </a:solidFill>
                <a:latin typeface="Arial"/>
                <a:cs typeface="Arial"/>
              </a:rPr>
              <a:t>İLE</a:t>
            </a:r>
            <a:br>
              <a:rPr lang="tr-TR" sz="3600" b="1" spc="-25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tr-TR" sz="3600" b="1" spc="-25" dirty="0">
                <a:solidFill>
                  <a:srgbClr val="FFFFFF"/>
                </a:solidFill>
                <a:latin typeface="Arial"/>
                <a:cs typeface="Arial"/>
              </a:rPr>
              <a:t>ETKİLİ SUNUM</a:t>
            </a:r>
            <a:r>
              <a:rPr lang="tr-TR" sz="3600" dirty="0">
                <a:latin typeface="Arial"/>
                <a:cs typeface="Arial"/>
              </a:rPr>
              <a:t/>
            </a:r>
            <a:br>
              <a:rPr lang="tr-TR" sz="3600" dirty="0">
                <a:latin typeface="Arial"/>
                <a:cs typeface="Arial"/>
              </a:rPr>
            </a:br>
            <a:endParaRPr spc="-10" dirty="0">
              <a:solidFill>
                <a:srgbClr val="FFFFFF"/>
              </a:solidFill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34994" y="5293105"/>
            <a:ext cx="4608830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100"/>
              </a:spcBef>
            </a:pPr>
            <a:r>
              <a:rPr lang="tr-TR" sz="2200" b="1" dirty="0" smtClean="0">
                <a:latin typeface="Arial"/>
                <a:cs typeface="Arial"/>
              </a:rPr>
              <a:t>Arzu NARYAPRAĞI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405"/>
              </a:lnSpc>
              <a:tabLst>
                <a:tab pos="1256030" algn="l"/>
              </a:tabLst>
            </a:pPr>
            <a:r>
              <a:rPr lang="tr-TR" sz="2200" b="1" spc="-10" dirty="0" smtClean="0">
                <a:latin typeface="Arial"/>
                <a:cs typeface="Arial"/>
              </a:rPr>
              <a:t>Bilgi İşlem Daire Başkanlığı</a:t>
            </a:r>
          </a:p>
          <a:p>
            <a:pPr marL="12700">
              <a:lnSpc>
                <a:spcPts val="2405"/>
              </a:lnSpc>
              <a:tabLst>
                <a:tab pos="1256030" algn="l"/>
              </a:tabLst>
            </a:pPr>
            <a:r>
              <a:rPr lang="tr-TR" sz="2200" b="1" spc="-10" dirty="0" smtClean="0">
                <a:latin typeface="Arial"/>
                <a:cs typeface="Arial"/>
              </a:rPr>
              <a:t>Yazılım Birim Çalışanı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1</a:t>
            </a:fld>
            <a:endParaRPr lang="tr-TR" spc="-5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969515"/>
            <a:ext cx="8072120" cy="357377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1298575" indent="-342900">
              <a:lnSpc>
                <a:spcPts val="2590"/>
              </a:lnSpc>
              <a:spcBef>
                <a:spcPts val="42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Paragraflar,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ekranda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kolaylıkla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görülebilecek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ve </a:t>
            </a:r>
            <a:r>
              <a:rPr sz="2400" spc="-10" dirty="0">
                <a:latin typeface="Microsoft Sans Serif"/>
                <a:cs typeface="Microsoft Sans Serif"/>
              </a:rPr>
              <a:t>okunabilecek</a:t>
            </a:r>
            <a:r>
              <a:rPr sz="2400" dirty="0">
                <a:latin typeface="Microsoft Sans Serif"/>
                <a:cs typeface="Microsoft Sans Serif"/>
              </a:rPr>
              <a:t> bir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biçimde yer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almış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olmalıdır.</a:t>
            </a:r>
            <a:endParaRPr sz="2400">
              <a:latin typeface="Microsoft Sans Serif"/>
              <a:cs typeface="Microsoft Sans Serif"/>
            </a:endParaRPr>
          </a:p>
          <a:p>
            <a:pPr marL="355600" marR="146050" indent="-342900">
              <a:lnSpc>
                <a:spcPts val="2590"/>
              </a:lnSpc>
              <a:spcBef>
                <a:spcPts val="173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Cümlelerin,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anlamlı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bir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biçimde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mümkün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olduğunca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kısa </a:t>
            </a:r>
            <a:r>
              <a:rPr sz="2400" dirty="0">
                <a:latin typeface="Microsoft Sans Serif"/>
                <a:cs typeface="Microsoft Sans Serif"/>
              </a:rPr>
              <a:t>tutulmuş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olmasına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özen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gösterilmelidir.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ts val="2590"/>
              </a:lnSpc>
              <a:spcBef>
                <a:spcPts val="173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Anlamı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bozmaması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için,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kelimeler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satır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sonlarında</a:t>
            </a:r>
            <a:r>
              <a:rPr sz="2400" spc="8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bölün- memelidir.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40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Paragraflar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bölünmeden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aynı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ekranda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bitirilmelidir.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4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Bir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slaytta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beş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ile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sekiz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satır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arasında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yazı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olmalıdır.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704198" y="3741777"/>
            <a:ext cx="276860" cy="395605"/>
          </a:xfrm>
          <a:custGeom>
            <a:avLst/>
            <a:gdLst/>
            <a:ahLst/>
            <a:cxnLst/>
            <a:rect l="l" t="t" r="r" b="b"/>
            <a:pathLst>
              <a:path w="276859" h="395604">
                <a:moveTo>
                  <a:pt x="240758" y="43854"/>
                </a:moveTo>
                <a:lnTo>
                  <a:pt x="151876" y="43854"/>
                </a:lnTo>
                <a:lnTo>
                  <a:pt x="165891" y="46269"/>
                </a:lnTo>
                <a:lnTo>
                  <a:pt x="180085" y="51458"/>
                </a:lnTo>
                <a:lnTo>
                  <a:pt x="213983" y="80605"/>
                </a:lnTo>
                <a:lnTo>
                  <a:pt x="226155" y="122451"/>
                </a:lnTo>
                <a:lnTo>
                  <a:pt x="224512" y="136028"/>
                </a:lnTo>
                <a:lnTo>
                  <a:pt x="200786" y="172489"/>
                </a:lnTo>
                <a:lnTo>
                  <a:pt x="155701" y="191158"/>
                </a:lnTo>
                <a:lnTo>
                  <a:pt x="140581" y="195824"/>
                </a:lnTo>
                <a:lnTo>
                  <a:pt x="127793" y="200096"/>
                </a:lnTo>
                <a:lnTo>
                  <a:pt x="92075" y="217177"/>
                </a:lnTo>
                <a:lnTo>
                  <a:pt x="63087" y="246641"/>
                </a:lnTo>
                <a:lnTo>
                  <a:pt x="48641" y="273200"/>
                </a:lnTo>
                <a:lnTo>
                  <a:pt x="46608" y="277645"/>
                </a:lnTo>
                <a:lnTo>
                  <a:pt x="44069" y="283741"/>
                </a:lnTo>
                <a:lnTo>
                  <a:pt x="86868" y="303426"/>
                </a:lnTo>
                <a:lnTo>
                  <a:pt x="93009" y="291189"/>
                </a:lnTo>
                <a:lnTo>
                  <a:pt x="98663" y="280963"/>
                </a:lnTo>
                <a:lnTo>
                  <a:pt x="128016" y="250086"/>
                </a:lnTo>
                <a:lnTo>
                  <a:pt x="190938" y="227788"/>
                </a:lnTo>
                <a:lnTo>
                  <a:pt x="209026" y="220702"/>
                </a:lnTo>
                <a:lnTo>
                  <a:pt x="245381" y="198038"/>
                </a:lnTo>
                <a:lnTo>
                  <a:pt x="274272" y="146690"/>
                </a:lnTo>
                <a:lnTo>
                  <a:pt x="276796" y="125674"/>
                </a:lnTo>
                <a:lnTo>
                  <a:pt x="274653" y="104348"/>
                </a:lnTo>
                <a:lnTo>
                  <a:pt x="267843" y="82700"/>
                </a:lnTo>
                <a:lnTo>
                  <a:pt x="256454" y="62079"/>
                </a:lnTo>
                <a:lnTo>
                  <a:pt x="240758" y="43854"/>
                </a:lnTo>
                <a:close/>
              </a:path>
              <a:path w="276859" h="395604">
                <a:moveTo>
                  <a:pt x="124902" y="0"/>
                </a:moveTo>
                <a:lnTo>
                  <a:pt x="82303" y="12807"/>
                </a:lnTo>
                <a:lnTo>
                  <a:pt x="45918" y="43183"/>
                </a:lnTo>
                <a:lnTo>
                  <a:pt x="30225" y="64920"/>
                </a:lnTo>
                <a:lnTo>
                  <a:pt x="73532" y="91590"/>
                </a:lnTo>
                <a:lnTo>
                  <a:pt x="85488" y="75612"/>
                </a:lnTo>
                <a:lnTo>
                  <a:pt x="97932" y="62920"/>
                </a:lnTo>
                <a:lnTo>
                  <a:pt x="110876" y="53514"/>
                </a:lnTo>
                <a:lnTo>
                  <a:pt x="124332" y="47394"/>
                </a:lnTo>
                <a:lnTo>
                  <a:pt x="138027" y="44225"/>
                </a:lnTo>
                <a:lnTo>
                  <a:pt x="151876" y="43854"/>
                </a:lnTo>
                <a:lnTo>
                  <a:pt x="240764" y="43854"/>
                </a:lnTo>
                <a:lnTo>
                  <a:pt x="220676" y="27979"/>
                </a:lnTo>
                <a:lnTo>
                  <a:pt x="196215" y="14501"/>
                </a:lnTo>
                <a:lnTo>
                  <a:pt x="171523" y="5143"/>
                </a:lnTo>
                <a:lnTo>
                  <a:pt x="147748" y="309"/>
                </a:lnTo>
                <a:lnTo>
                  <a:pt x="124902" y="0"/>
                </a:lnTo>
                <a:close/>
              </a:path>
              <a:path w="276859" h="395604">
                <a:moveTo>
                  <a:pt x="23495" y="321079"/>
                </a:moveTo>
                <a:lnTo>
                  <a:pt x="0" y="371752"/>
                </a:lnTo>
                <a:lnTo>
                  <a:pt x="50800" y="395247"/>
                </a:lnTo>
                <a:lnTo>
                  <a:pt x="74295" y="344447"/>
                </a:lnTo>
                <a:lnTo>
                  <a:pt x="23495" y="32107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47116" y="2156206"/>
            <a:ext cx="8059420" cy="2219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Aynı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ekranda,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çok</a:t>
            </a:r>
            <a:r>
              <a:rPr sz="3200" spc="5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sayıda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dikkat</a:t>
            </a:r>
            <a:r>
              <a:rPr sz="3200" spc="5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çekici </a:t>
            </a:r>
            <a:r>
              <a:rPr sz="3200" dirty="0">
                <a:latin typeface="Microsoft Sans Serif"/>
                <a:cs typeface="Microsoft Sans Serif"/>
              </a:rPr>
              <a:t>özelliklerin</a:t>
            </a:r>
            <a:r>
              <a:rPr sz="3200" spc="-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kullanılmasından</a:t>
            </a:r>
            <a:r>
              <a:rPr sz="3200" spc="-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kaçınılmalıdır.</a:t>
            </a:r>
            <a:endParaRPr sz="3200">
              <a:latin typeface="Microsoft Sans Serif"/>
              <a:cs typeface="Microsoft Sans Serif"/>
            </a:endParaRPr>
          </a:p>
          <a:p>
            <a:pPr marL="355600" marR="635635" indent="-342900">
              <a:lnSpc>
                <a:spcPct val="100000"/>
              </a:lnSpc>
              <a:spcBef>
                <a:spcPts val="192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Her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sayfada,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sayfanın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içeriği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ile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uyumlu </a:t>
            </a:r>
            <a:r>
              <a:rPr sz="3200" dirty="0">
                <a:latin typeface="Microsoft Sans Serif"/>
                <a:cs typeface="Microsoft Sans Serif"/>
              </a:rPr>
              <a:t>başlık</a:t>
            </a:r>
            <a:r>
              <a:rPr sz="3200" spc="10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kullanılmalıdır.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47116" y="1839417"/>
            <a:ext cx="7898765" cy="3750310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66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Hedef kitleye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uygun tasarım </a:t>
            </a:r>
            <a:r>
              <a:rPr sz="2600" spc="-10" dirty="0">
                <a:latin typeface="Microsoft Sans Serif"/>
                <a:cs typeface="Microsoft Sans Serif"/>
              </a:rPr>
              <a:t>seçilmeli</a:t>
            </a:r>
            <a:endParaRPr sz="2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56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Zemin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rengi koyu,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yazılar</a:t>
            </a:r>
            <a:r>
              <a:rPr sz="2600" spc="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açık</a:t>
            </a:r>
            <a:r>
              <a:rPr sz="2600" spc="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veya</a:t>
            </a:r>
            <a:r>
              <a:rPr sz="2600" spc="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tam tersi </a:t>
            </a:r>
            <a:r>
              <a:rPr sz="2600" spc="-10" dirty="0">
                <a:latin typeface="Microsoft Sans Serif"/>
                <a:cs typeface="Microsoft Sans Serif"/>
              </a:rPr>
              <a:t>olmalı</a:t>
            </a:r>
            <a:endParaRPr sz="26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ts val="2970"/>
              </a:lnSpc>
              <a:spcBef>
                <a:spcPts val="178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latin typeface="Microsoft Sans Serif"/>
                <a:cs typeface="Microsoft Sans Serif"/>
              </a:rPr>
              <a:t>Grafikler</a:t>
            </a:r>
            <a:r>
              <a:rPr sz="2600" spc="3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basit</a:t>
            </a:r>
            <a:r>
              <a:rPr sz="2600" spc="5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ve</a:t>
            </a:r>
            <a:r>
              <a:rPr sz="2600" spc="4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anlaşılır</a:t>
            </a:r>
            <a:r>
              <a:rPr sz="2600" spc="6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olmalıdır,</a:t>
            </a:r>
            <a:r>
              <a:rPr sz="2600" spc="5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olabildiğince</a:t>
            </a:r>
            <a:r>
              <a:rPr sz="2600" spc="60" dirty="0">
                <a:latin typeface="Microsoft Sans Serif"/>
                <a:cs typeface="Microsoft Sans Serif"/>
              </a:rPr>
              <a:t> </a:t>
            </a:r>
            <a:r>
              <a:rPr sz="2600" spc="-25" dirty="0">
                <a:latin typeface="Microsoft Sans Serif"/>
                <a:cs typeface="Microsoft Sans Serif"/>
              </a:rPr>
              <a:t>üç </a:t>
            </a:r>
            <a:r>
              <a:rPr sz="2600" dirty="0">
                <a:latin typeface="Microsoft Sans Serif"/>
                <a:cs typeface="Microsoft Sans Serif"/>
              </a:rPr>
              <a:t>renkten</a:t>
            </a:r>
            <a:r>
              <a:rPr sz="2600" spc="-5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fazla</a:t>
            </a:r>
            <a:r>
              <a:rPr sz="2600" spc="-5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kullanılmamalı</a:t>
            </a:r>
            <a:endParaRPr sz="2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48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Kolay</a:t>
            </a:r>
            <a:r>
              <a:rPr sz="2600" spc="-7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okunmayan</a:t>
            </a:r>
            <a:r>
              <a:rPr sz="2600" spc="-4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görsel</a:t>
            </a:r>
            <a:r>
              <a:rPr sz="2600" spc="-6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malzeme</a:t>
            </a:r>
            <a:r>
              <a:rPr sz="2600" spc="-7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kullanılmamalı</a:t>
            </a:r>
            <a:endParaRPr sz="2600">
              <a:latin typeface="Microsoft Sans Serif"/>
              <a:cs typeface="Microsoft Sans Serif"/>
            </a:endParaRPr>
          </a:p>
          <a:p>
            <a:pPr marL="355600" marR="101600" indent="-342900">
              <a:lnSpc>
                <a:spcPts val="2960"/>
              </a:lnSpc>
              <a:spcBef>
                <a:spcPts val="1789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latin typeface="Microsoft Sans Serif"/>
                <a:cs typeface="Microsoft Sans Serif"/>
              </a:rPr>
              <a:t>Görsel</a:t>
            </a:r>
            <a:r>
              <a:rPr sz="2600" spc="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malzeme çok</a:t>
            </a:r>
            <a:r>
              <a:rPr sz="2600" spc="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fazla</a:t>
            </a:r>
            <a:r>
              <a:rPr sz="2600" spc="1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yazılı</a:t>
            </a:r>
            <a:r>
              <a:rPr sz="2600" spc="1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metinle,</a:t>
            </a:r>
            <a:r>
              <a:rPr sz="2600" spc="1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resimlerle </a:t>
            </a:r>
            <a:r>
              <a:rPr sz="2600" dirty="0">
                <a:latin typeface="Microsoft Sans Serif"/>
                <a:cs typeface="Microsoft Sans Serif"/>
              </a:rPr>
              <a:t>veya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çok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farklı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renklerle </a:t>
            </a:r>
            <a:r>
              <a:rPr sz="2600" spc="-10" dirty="0">
                <a:latin typeface="Microsoft Sans Serif"/>
                <a:cs typeface="Microsoft Sans Serif"/>
              </a:rPr>
              <a:t>doldurulmamalıdır</a:t>
            </a:r>
            <a:endParaRPr sz="2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47116" y="1814455"/>
            <a:ext cx="7997825" cy="4213225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154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621665" algn="l"/>
              </a:tabLst>
            </a:pPr>
            <a:r>
              <a:rPr sz="2600" dirty="0">
                <a:latin typeface="Microsoft Sans Serif"/>
                <a:cs typeface="Microsoft Sans Serif"/>
              </a:rPr>
              <a:t>Sıra</a:t>
            </a:r>
            <a:r>
              <a:rPr sz="2600" spc="5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önemli</a:t>
            </a:r>
            <a:r>
              <a:rPr sz="2600" spc="6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olmadıkça,</a:t>
            </a:r>
            <a:r>
              <a:rPr sz="2600" spc="6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numaralı</a:t>
            </a:r>
            <a:r>
              <a:rPr sz="2600" spc="7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liste</a:t>
            </a:r>
            <a:r>
              <a:rPr sz="2600" spc="5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olmamalı</a:t>
            </a:r>
            <a:endParaRPr sz="2600">
              <a:latin typeface="Microsoft Sans Serif"/>
              <a:cs typeface="Microsoft Sans Serif"/>
            </a:endParaRPr>
          </a:p>
          <a:p>
            <a:pPr marL="1002665" lvl="1" indent="-532765">
              <a:lnSpc>
                <a:spcPct val="100000"/>
              </a:lnSpc>
              <a:spcBef>
                <a:spcPts val="1225"/>
              </a:spcBef>
              <a:buClr>
                <a:srgbClr val="9999CC"/>
              </a:buClr>
              <a:buSzPct val="79545"/>
              <a:buAutoNum type="arabicPeriod"/>
              <a:tabLst>
                <a:tab pos="1002665" algn="l"/>
              </a:tabLst>
            </a:pPr>
            <a:r>
              <a:rPr sz="2200" spc="-20" dirty="0">
                <a:latin typeface="Microsoft Sans Serif"/>
                <a:cs typeface="Microsoft Sans Serif"/>
              </a:rPr>
              <a:t>elma</a:t>
            </a:r>
            <a:endParaRPr sz="2200">
              <a:latin typeface="Microsoft Sans Serif"/>
              <a:cs typeface="Microsoft Sans Serif"/>
            </a:endParaRPr>
          </a:p>
          <a:p>
            <a:pPr marL="1002665" lvl="1" indent="-532765">
              <a:lnSpc>
                <a:spcPct val="100000"/>
              </a:lnSpc>
              <a:spcBef>
                <a:spcPts val="1190"/>
              </a:spcBef>
              <a:buClr>
                <a:srgbClr val="9999CC"/>
              </a:buClr>
              <a:buSzPct val="79545"/>
              <a:buAutoNum type="arabicPeriod"/>
              <a:tabLst>
                <a:tab pos="1002665" algn="l"/>
              </a:tabLst>
            </a:pPr>
            <a:r>
              <a:rPr sz="2200" dirty="0">
                <a:latin typeface="Microsoft Sans Serif"/>
                <a:cs typeface="Microsoft Sans Serif"/>
              </a:rPr>
              <a:t>armut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spc="-25" dirty="0">
                <a:latin typeface="Microsoft Sans Serif"/>
                <a:cs typeface="Microsoft Sans Serif"/>
              </a:rPr>
              <a:t>vb.</a:t>
            </a:r>
            <a:endParaRPr sz="2200">
              <a:latin typeface="Microsoft Sans Serif"/>
              <a:cs typeface="Microsoft Sans Serif"/>
            </a:endParaRPr>
          </a:p>
          <a:p>
            <a:pPr marL="621665" indent="-608965">
              <a:lnSpc>
                <a:spcPct val="100000"/>
              </a:lnSpc>
              <a:spcBef>
                <a:spcPts val="136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621665" algn="l"/>
              </a:tabLst>
            </a:pPr>
            <a:r>
              <a:rPr sz="2600" dirty="0">
                <a:latin typeface="Microsoft Sans Serif"/>
                <a:cs typeface="Microsoft Sans Serif"/>
              </a:rPr>
              <a:t>Yazım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ve</a:t>
            </a:r>
            <a:r>
              <a:rPr sz="2600" spc="3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dilbilgisi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hatası</a:t>
            </a:r>
            <a:r>
              <a:rPr sz="2600" spc="4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olmamalı</a:t>
            </a:r>
            <a:endParaRPr sz="2600">
              <a:latin typeface="Microsoft Sans Serif"/>
              <a:cs typeface="Microsoft Sans Serif"/>
            </a:endParaRPr>
          </a:p>
          <a:p>
            <a:pPr marL="621665" indent="-608965">
              <a:lnSpc>
                <a:spcPct val="100000"/>
              </a:lnSpc>
              <a:spcBef>
                <a:spcPts val="140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621665" algn="l"/>
              </a:tabLst>
            </a:pPr>
            <a:r>
              <a:rPr sz="2600" dirty="0">
                <a:latin typeface="Microsoft Sans Serif"/>
                <a:cs typeface="Microsoft Sans Serif"/>
              </a:rPr>
              <a:t>Geriye</a:t>
            </a:r>
            <a:r>
              <a:rPr sz="2600" spc="-3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dönmek</a:t>
            </a:r>
            <a:r>
              <a:rPr sz="2600" spc="-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gerekirse</a:t>
            </a:r>
            <a:r>
              <a:rPr sz="2600" spc="-2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aynı</a:t>
            </a:r>
            <a:r>
              <a:rPr sz="2600" spc="-2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slayt</a:t>
            </a:r>
            <a:r>
              <a:rPr sz="2600" spc="-2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tekrar</a:t>
            </a:r>
            <a:r>
              <a:rPr sz="2600" spc="-3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konmalı</a:t>
            </a:r>
            <a:endParaRPr sz="2600">
              <a:latin typeface="Microsoft Sans Serif"/>
              <a:cs typeface="Microsoft Sans Serif"/>
            </a:endParaRPr>
          </a:p>
          <a:p>
            <a:pPr marL="621665" indent="-608965">
              <a:lnSpc>
                <a:spcPct val="100000"/>
              </a:lnSpc>
              <a:spcBef>
                <a:spcPts val="140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621665" algn="l"/>
              </a:tabLst>
            </a:pPr>
            <a:r>
              <a:rPr sz="2600" dirty="0">
                <a:latin typeface="Microsoft Sans Serif"/>
                <a:cs typeface="Microsoft Sans Serif"/>
              </a:rPr>
              <a:t>Slaytlara</a:t>
            </a:r>
            <a:r>
              <a:rPr sz="2600" spc="-9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numara</a:t>
            </a:r>
            <a:r>
              <a:rPr sz="2600" spc="-7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verilmeli</a:t>
            </a:r>
            <a:endParaRPr sz="2600">
              <a:latin typeface="Microsoft Sans Serif"/>
              <a:cs typeface="Microsoft Sans Serif"/>
            </a:endParaRPr>
          </a:p>
          <a:p>
            <a:pPr marL="621665" indent="-608965">
              <a:lnSpc>
                <a:spcPts val="2885"/>
              </a:lnSpc>
              <a:spcBef>
                <a:spcPts val="14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621665" algn="l"/>
              </a:tabLst>
            </a:pPr>
            <a:r>
              <a:rPr sz="2600" dirty="0">
                <a:latin typeface="Microsoft Sans Serif"/>
                <a:cs typeface="Microsoft Sans Serif"/>
              </a:rPr>
              <a:t>Ekranda,</a:t>
            </a:r>
            <a:r>
              <a:rPr sz="2600" spc="-8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öncelikle</a:t>
            </a:r>
            <a:r>
              <a:rPr sz="2600" spc="-7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görülmesi</a:t>
            </a:r>
            <a:r>
              <a:rPr sz="2600" spc="-8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gereken</a:t>
            </a:r>
            <a:r>
              <a:rPr sz="2600" spc="-7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ifadeler</a:t>
            </a:r>
            <a:endParaRPr sz="2600">
              <a:latin typeface="Microsoft Sans Serif"/>
              <a:cs typeface="Microsoft Sans Serif"/>
            </a:endParaRPr>
          </a:p>
          <a:p>
            <a:pPr marL="622300">
              <a:lnSpc>
                <a:spcPts val="2885"/>
              </a:lnSpc>
            </a:pPr>
            <a:r>
              <a:rPr sz="2600" b="1" i="1" dirty="0">
                <a:solidFill>
                  <a:srgbClr val="FF5050"/>
                </a:solidFill>
                <a:latin typeface="Arial"/>
                <a:cs typeface="Arial"/>
              </a:rPr>
              <a:t>göze</a:t>
            </a:r>
            <a:r>
              <a:rPr sz="2600" b="1" i="1" spc="-80" dirty="0">
                <a:solidFill>
                  <a:srgbClr val="FF5050"/>
                </a:solidFill>
                <a:latin typeface="Arial"/>
                <a:cs typeface="Arial"/>
              </a:rPr>
              <a:t> </a:t>
            </a:r>
            <a:r>
              <a:rPr sz="2600" b="1" i="1" spc="-10" dirty="0">
                <a:solidFill>
                  <a:srgbClr val="FF5050"/>
                </a:solidFill>
                <a:latin typeface="Arial"/>
                <a:cs typeface="Arial"/>
              </a:rPr>
              <a:t>çarpmalı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73963" y="2515616"/>
            <a:ext cx="4406900" cy="2159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dirty="0">
                <a:latin typeface="Microsoft Sans Serif"/>
                <a:cs typeface="Microsoft Sans Serif"/>
              </a:rPr>
              <a:t>Slaytları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oynatırken,</a:t>
            </a:r>
            <a:endParaRPr sz="2800">
              <a:latin typeface="Microsoft Sans Serif"/>
              <a:cs typeface="Microsoft Sans Serif"/>
            </a:endParaRPr>
          </a:p>
          <a:p>
            <a:pPr marL="354965" marR="5080">
              <a:lnSpc>
                <a:spcPct val="100000"/>
              </a:lnSpc>
            </a:pPr>
            <a:r>
              <a:rPr sz="2800" dirty="0">
                <a:latin typeface="Microsoft Sans Serif"/>
                <a:cs typeface="Microsoft Sans Serif"/>
              </a:rPr>
              <a:t>geçişlerin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çok</a:t>
            </a:r>
            <a:r>
              <a:rPr sz="2800" spc="-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fazla</a:t>
            </a:r>
            <a:r>
              <a:rPr sz="2800" spc="-5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dikkat </a:t>
            </a:r>
            <a:r>
              <a:rPr sz="2800" dirty="0">
                <a:latin typeface="Microsoft Sans Serif"/>
                <a:cs typeface="Microsoft Sans Serif"/>
              </a:rPr>
              <a:t>dağıtıcı</a:t>
            </a:r>
            <a:r>
              <a:rPr sz="2800" spc="18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ve</a:t>
            </a:r>
            <a:r>
              <a:rPr sz="2800" spc="21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tutarsız </a:t>
            </a:r>
            <a:r>
              <a:rPr sz="2800" dirty="0">
                <a:latin typeface="Microsoft Sans Serif"/>
                <a:cs typeface="Microsoft Sans Serif"/>
              </a:rPr>
              <a:t>olmamasına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dikkat edilmelidir.</a:t>
            </a:r>
            <a:endParaRPr sz="28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867400" y="2280845"/>
            <a:ext cx="1837055" cy="1873885"/>
            <a:chOff x="5867400" y="2280845"/>
            <a:chExt cx="1837055" cy="1873885"/>
          </a:xfrm>
        </p:grpSpPr>
        <p:sp>
          <p:nvSpPr>
            <p:cNvPr id="5" name="object 5"/>
            <p:cNvSpPr/>
            <p:nvPr/>
          </p:nvSpPr>
          <p:spPr>
            <a:xfrm>
              <a:off x="6634448" y="3274694"/>
              <a:ext cx="278130" cy="278130"/>
            </a:xfrm>
            <a:custGeom>
              <a:avLst/>
              <a:gdLst/>
              <a:ahLst/>
              <a:cxnLst/>
              <a:rect l="l" t="t" r="r" b="b"/>
              <a:pathLst>
                <a:path w="278129" h="278129">
                  <a:moveTo>
                    <a:pt x="139436" y="0"/>
                  </a:moveTo>
                  <a:lnTo>
                    <a:pt x="85306" y="10962"/>
                  </a:lnTo>
                  <a:lnTo>
                    <a:pt x="41280" y="40222"/>
                  </a:lnTo>
                  <a:lnTo>
                    <a:pt x="11006" y="85025"/>
                  </a:lnTo>
                  <a:lnTo>
                    <a:pt x="0" y="138964"/>
                  </a:lnTo>
                  <a:lnTo>
                    <a:pt x="2757" y="167310"/>
                  </a:lnTo>
                  <a:lnTo>
                    <a:pt x="23855" y="216680"/>
                  </a:lnTo>
                  <a:lnTo>
                    <a:pt x="61463" y="254162"/>
                  </a:lnTo>
                  <a:lnTo>
                    <a:pt x="110992" y="275187"/>
                  </a:lnTo>
                  <a:lnTo>
                    <a:pt x="139436" y="277928"/>
                  </a:lnTo>
                  <a:lnTo>
                    <a:pt x="166953" y="275187"/>
                  </a:lnTo>
                  <a:lnTo>
                    <a:pt x="216482" y="254162"/>
                  </a:lnTo>
                  <a:lnTo>
                    <a:pt x="254102" y="216680"/>
                  </a:lnTo>
                  <a:lnTo>
                    <a:pt x="275200" y="167310"/>
                  </a:lnTo>
                  <a:lnTo>
                    <a:pt x="277945" y="138964"/>
                  </a:lnTo>
                  <a:lnTo>
                    <a:pt x="275200" y="110618"/>
                  </a:lnTo>
                  <a:lnTo>
                    <a:pt x="254102" y="61247"/>
                  </a:lnTo>
                  <a:lnTo>
                    <a:pt x="216482" y="23765"/>
                  </a:lnTo>
                  <a:lnTo>
                    <a:pt x="166953" y="2740"/>
                  </a:lnTo>
                  <a:lnTo>
                    <a:pt x="1394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43694" y="3165891"/>
              <a:ext cx="235750" cy="14719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7319" y="3165891"/>
              <a:ext cx="235762" cy="14719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867400" y="2280856"/>
              <a:ext cx="1837055" cy="1873885"/>
            </a:xfrm>
            <a:custGeom>
              <a:avLst/>
              <a:gdLst/>
              <a:ahLst/>
              <a:cxnLst/>
              <a:rect l="l" t="t" r="r" b="b"/>
              <a:pathLst>
                <a:path w="1837054" h="1873885">
                  <a:moveTo>
                    <a:pt x="436816" y="1518627"/>
                  </a:moveTo>
                  <a:lnTo>
                    <a:pt x="41440" y="1518627"/>
                  </a:lnTo>
                  <a:lnTo>
                    <a:pt x="41440" y="1534172"/>
                  </a:lnTo>
                  <a:lnTo>
                    <a:pt x="436816" y="1534172"/>
                  </a:lnTo>
                  <a:lnTo>
                    <a:pt x="436816" y="1518627"/>
                  </a:lnTo>
                  <a:close/>
                </a:path>
                <a:path w="1837054" h="1873885">
                  <a:moveTo>
                    <a:pt x="449656" y="1667649"/>
                  </a:moveTo>
                  <a:lnTo>
                    <a:pt x="54292" y="1667649"/>
                  </a:lnTo>
                  <a:lnTo>
                    <a:pt x="54292" y="1683194"/>
                  </a:lnTo>
                  <a:lnTo>
                    <a:pt x="449656" y="1683194"/>
                  </a:lnTo>
                  <a:lnTo>
                    <a:pt x="449656" y="1667649"/>
                  </a:lnTo>
                  <a:close/>
                </a:path>
                <a:path w="1837054" h="1873885">
                  <a:moveTo>
                    <a:pt x="461568" y="1594510"/>
                  </a:moveTo>
                  <a:lnTo>
                    <a:pt x="67132" y="1594510"/>
                  </a:lnTo>
                  <a:lnTo>
                    <a:pt x="67132" y="1610042"/>
                  </a:lnTo>
                  <a:lnTo>
                    <a:pt x="461568" y="1610042"/>
                  </a:lnTo>
                  <a:lnTo>
                    <a:pt x="461568" y="1594510"/>
                  </a:lnTo>
                  <a:close/>
                </a:path>
                <a:path w="1837054" h="1873885">
                  <a:moveTo>
                    <a:pt x="465251" y="1632915"/>
                  </a:moveTo>
                  <a:lnTo>
                    <a:pt x="69888" y="1632915"/>
                  </a:lnTo>
                  <a:lnTo>
                    <a:pt x="69888" y="1648460"/>
                  </a:lnTo>
                  <a:lnTo>
                    <a:pt x="465251" y="1648460"/>
                  </a:lnTo>
                  <a:lnTo>
                    <a:pt x="465251" y="1632915"/>
                  </a:lnTo>
                  <a:close/>
                </a:path>
                <a:path w="1837054" h="1873885">
                  <a:moveTo>
                    <a:pt x="478091" y="1556105"/>
                  </a:moveTo>
                  <a:lnTo>
                    <a:pt x="82727" y="1556105"/>
                  </a:lnTo>
                  <a:lnTo>
                    <a:pt x="82727" y="1572564"/>
                  </a:lnTo>
                  <a:lnTo>
                    <a:pt x="478091" y="1572564"/>
                  </a:lnTo>
                  <a:lnTo>
                    <a:pt x="478091" y="1556105"/>
                  </a:lnTo>
                  <a:close/>
                </a:path>
                <a:path w="1837054" h="1873885">
                  <a:moveTo>
                    <a:pt x="712012" y="431533"/>
                  </a:moveTo>
                  <a:lnTo>
                    <a:pt x="705573" y="414147"/>
                  </a:lnTo>
                  <a:lnTo>
                    <a:pt x="705205" y="414223"/>
                  </a:lnTo>
                  <a:lnTo>
                    <a:pt x="689648" y="374624"/>
                  </a:lnTo>
                  <a:lnTo>
                    <a:pt x="689648" y="417233"/>
                  </a:lnTo>
                  <a:lnTo>
                    <a:pt x="639445" y="426948"/>
                  </a:lnTo>
                  <a:lnTo>
                    <a:pt x="633590" y="412089"/>
                  </a:lnTo>
                  <a:lnTo>
                    <a:pt x="642289" y="386740"/>
                  </a:lnTo>
                  <a:lnTo>
                    <a:pt x="623620" y="377113"/>
                  </a:lnTo>
                  <a:lnTo>
                    <a:pt x="623620" y="430009"/>
                  </a:lnTo>
                  <a:lnTo>
                    <a:pt x="574205" y="439572"/>
                  </a:lnTo>
                  <a:lnTo>
                    <a:pt x="557555" y="397446"/>
                  </a:lnTo>
                  <a:lnTo>
                    <a:pt x="557555" y="442798"/>
                  </a:lnTo>
                  <a:lnTo>
                    <a:pt x="508190" y="452348"/>
                  </a:lnTo>
                  <a:lnTo>
                    <a:pt x="492671" y="412826"/>
                  </a:lnTo>
                  <a:lnTo>
                    <a:pt x="492671" y="455345"/>
                  </a:lnTo>
                  <a:lnTo>
                    <a:pt x="442125" y="465124"/>
                  </a:lnTo>
                  <a:lnTo>
                    <a:pt x="426656" y="425729"/>
                  </a:lnTo>
                  <a:lnTo>
                    <a:pt x="426656" y="468122"/>
                  </a:lnTo>
                  <a:lnTo>
                    <a:pt x="376936" y="477748"/>
                  </a:lnTo>
                  <a:lnTo>
                    <a:pt x="356031" y="424891"/>
                  </a:lnTo>
                  <a:lnTo>
                    <a:pt x="405930" y="415353"/>
                  </a:lnTo>
                  <a:lnTo>
                    <a:pt x="426656" y="468122"/>
                  </a:lnTo>
                  <a:lnTo>
                    <a:pt x="426656" y="425729"/>
                  </a:lnTo>
                  <a:lnTo>
                    <a:pt x="421424" y="412394"/>
                  </a:lnTo>
                  <a:lnTo>
                    <a:pt x="471830" y="402767"/>
                  </a:lnTo>
                  <a:lnTo>
                    <a:pt x="492671" y="455345"/>
                  </a:lnTo>
                  <a:lnTo>
                    <a:pt x="492671" y="412826"/>
                  </a:lnTo>
                  <a:lnTo>
                    <a:pt x="487540" y="399757"/>
                  </a:lnTo>
                  <a:lnTo>
                    <a:pt x="536956" y="390321"/>
                  </a:lnTo>
                  <a:lnTo>
                    <a:pt x="557555" y="442798"/>
                  </a:lnTo>
                  <a:lnTo>
                    <a:pt x="557555" y="397446"/>
                  </a:lnTo>
                  <a:lnTo>
                    <a:pt x="553491" y="387159"/>
                  </a:lnTo>
                  <a:lnTo>
                    <a:pt x="561136" y="385699"/>
                  </a:lnTo>
                  <a:lnTo>
                    <a:pt x="617702" y="414959"/>
                  </a:lnTo>
                  <a:lnTo>
                    <a:pt x="623620" y="430009"/>
                  </a:lnTo>
                  <a:lnTo>
                    <a:pt x="623620" y="377113"/>
                  </a:lnTo>
                  <a:lnTo>
                    <a:pt x="618909" y="374675"/>
                  </a:lnTo>
                  <a:lnTo>
                    <a:pt x="669023" y="365086"/>
                  </a:lnTo>
                  <a:lnTo>
                    <a:pt x="689648" y="417233"/>
                  </a:lnTo>
                  <a:lnTo>
                    <a:pt x="689648" y="374624"/>
                  </a:lnTo>
                  <a:lnTo>
                    <a:pt x="662508" y="305536"/>
                  </a:lnTo>
                  <a:lnTo>
                    <a:pt x="662508" y="348615"/>
                  </a:lnTo>
                  <a:lnTo>
                    <a:pt x="612368" y="358216"/>
                  </a:lnTo>
                  <a:lnTo>
                    <a:pt x="596607" y="318198"/>
                  </a:lnTo>
                  <a:lnTo>
                    <a:pt x="596607" y="361226"/>
                  </a:lnTo>
                  <a:lnTo>
                    <a:pt x="593902" y="361746"/>
                  </a:lnTo>
                  <a:lnTo>
                    <a:pt x="530504" y="329006"/>
                  </a:lnTo>
                  <a:lnTo>
                    <a:pt x="530504" y="373888"/>
                  </a:lnTo>
                  <a:lnTo>
                    <a:pt x="481088" y="383336"/>
                  </a:lnTo>
                  <a:lnTo>
                    <a:pt x="465328" y="343217"/>
                  </a:lnTo>
                  <a:lnTo>
                    <a:pt x="465328" y="386359"/>
                  </a:lnTo>
                  <a:lnTo>
                    <a:pt x="414972" y="395998"/>
                  </a:lnTo>
                  <a:lnTo>
                    <a:pt x="399491" y="356565"/>
                  </a:lnTo>
                  <a:lnTo>
                    <a:pt x="399491" y="398957"/>
                  </a:lnTo>
                  <a:lnTo>
                    <a:pt x="349554" y="408520"/>
                  </a:lnTo>
                  <a:lnTo>
                    <a:pt x="328904" y="356298"/>
                  </a:lnTo>
                  <a:lnTo>
                    <a:pt x="378980" y="346735"/>
                  </a:lnTo>
                  <a:lnTo>
                    <a:pt x="399491" y="398957"/>
                  </a:lnTo>
                  <a:lnTo>
                    <a:pt x="399491" y="356565"/>
                  </a:lnTo>
                  <a:lnTo>
                    <a:pt x="394474" y="343776"/>
                  </a:lnTo>
                  <a:lnTo>
                    <a:pt x="444665" y="334200"/>
                  </a:lnTo>
                  <a:lnTo>
                    <a:pt x="465328" y="386359"/>
                  </a:lnTo>
                  <a:lnTo>
                    <a:pt x="465328" y="343217"/>
                  </a:lnTo>
                  <a:lnTo>
                    <a:pt x="461860" y="334391"/>
                  </a:lnTo>
                  <a:lnTo>
                    <a:pt x="464324" y="335610"/>
                  </a:lnTo>
                  <a:lnTo>
                    <a:pt x="528510" y="368820"/>
                  </a:lnTo>
                  <a:lnTo>
                    <a:pt x="530504" y="373888"/>
                  </a:lnTo>
                  <a:lnTo>
                    <a:pt x="530504" y="329006"/>
                  </a:lnTo>
                  <a:lnTo>
                    <a:pt x="526389" y="318592"/>
                  </a:lnTo>
                  <a:lnTo>
                    <a:pt x="576135" y="309092"/>
                  </a:lnTo>
                  <a:lnTo>
                    <a:pt x="596607" y="361226"/>
                  </a:lnTo>
                  <a:lnTo>
                    <a:pt x="596607" y="318198"/>
                  </a:lnTo>
                  <a:lnTo>
                    <a:pt x="591845" y="306095"/>
                  </a:lnTo>
                  <a:lnTo>
                    <a:pt x="641921" y="296532"/>
                  </a:lnTo>
                  <a:lnTo>
                    <a:pt x="662508" y="348615"/>
                  </a:lnTo>
                  <a:lnTo>
                    <a:pt x="662508" y="305536"/>
                  </a:lnTo>
                  <a:lnTo>
                    <a:pt x="657783" y="293509"/>
                  </a:lnTo>
                  <a:lnTo>
                    <a:pt x="651459" y="276098"/>
                  </a:lnTo>
                  <a:lnTo>
                    <a:pt x="650989" y="276199"/>
                  </a:lnTo>
                  <a:lnTo>
                    <a:pt x="635088" y="235724"/>
                  </a:lnTo>
                  <a:lnTo>
                    <a:pt x="635088" y="279273"/>
                  </a:lnTo>
                  <a:lnTo>
                    <a:pt x="585089" y="288950"/>
                  </a:lnTo>
                  <a:lnTo>
                    <a:pt x="569417" y="249135"/>
                  </a:lnTo>
                  <a:lnTo>
                    <a:pt x="569417" y="291973"/>
                  </a:lnTo>
                  <a:lnTo>
                    <a:pt x="519684" y="301599"/>
                  </a:lnTo>
                  <a:lnTo>
                    <a:pt x="504164" y="262356"/>
                  </a:lnTo>
                  <a:lnTo>
                    <a:pt x="507441" y="247510"/>
                  </a:lnTo>
                  <a:lnTo>
                    <a:pt x="548855" y="239610"/>
                  </a:lnTo>
                  <a:lnTo>
                    <a:pt x="569417" y="291973"/>
                  </a:lnTo>
                  <a:lnTo>
                    <a:pt x="569417" y="249135"/>
                  </a:lnTo>
                  <a:lnTo>
                    <a:pt x="564502" y="236639"/>
                  </a:lnTo>
                  <a:lnTo>
                    <a:pt x="614476" y="227114"/>
                  </a:lnTo>
                  <a:lnTo>
                    <a:pt x="635088" y="279273"/>
                  </a:lnTo>
                  <a:lnTo>
                    <a:pt x="635088" y="235724"/>
                  </a:lnTo>
                  <a:lnTo>
                    <a:pt x="607961" y="166662"/>
                  </a:lnTo>
                  <a:lnTo>
                    <a:pt x="607961" y="210642"/>
                  </a:lnTo>
                  <a:lnTo>
                    <a:pt x="558012" y="220179"/>
                  </a:lnTo>
                  <a:lnTo>
                    <a:pt x="542391" y="180492"/>
                  </a:lnTo>
                  <a:lnTo>
                    <a:pt x="542391" y="223151"/>
                  </a:lnTo>
                  <a:lnTo>
                    <a:pt x="511429" y="229069"/>
                  </a:lnTo>
                  <a:lnTo>
                    <a:pt x="514781" y="213029"/>
                  </a:lnTo>
                  <a:lnTo>
                    <a:pt x="503351" y="210413"/>
                  </a:lnTo>
                  <a:lnTo>
                    <a:pt x="503351" y="304761"/>
                  </a:lnTo>
                  <a:lnTo>
                    <a:pt x="494449" y="306489"/>
                  </a:lnTo>
                  <a:lnTo>
                    <a:pt x="497890" y="290868"/>
                  </a:lnTo>
                  <a:lnTo>
                    <a:pt x="503351" y="304761"/>
                  </a:lnTo>
                  <a:lnTo>
                    <a:pt x="503351" y="210413"/>
                  </a:lnTo>
                  <a:lnTo>
                    <a:pt x="481672" y="205435"/>
                  </a:lnTo>
                  <a:lnTo>
                    <a:pt x="471830" y="180517"/>
                  </a:lnTo>
                  <a:lnTo>
                    <a:pt x="521893" y="170942"/>
                  </a:lnTo>
                  <a:lnTo>
                    <a:pt x="542391" y="223151"/>
                  </a:lnTo>
                  <a:lnTo>
                    <a:pt x="542391" y="180492"/>
                  </a:lnTo>
                  <a:lnTo>
                    <a:pt x="537464" y="167957"/>
                  </a:lnTo>
                  <a:lnTo>
                    <a:pt x="587324" y="158407"/>
                  </a:lnTo>
                  <a:lnTo>
                    <a:pt x="607961" y="210642"/>
                  </a:lnTo>
                  <a:lnTo>
                    <a:pt x="607961" y="166662"/>
                  </a:lnTo>
                  <a:lnTo>
                    <a:pt x="580491" y="96735"/>
                  </a:lnTo>
                  <a:lnTo>
                    <a:pt x="580491" y="141147"/>
                  </a:lnTo>
                  <a:lnTo>
                    <a:pt x="530707" y="150799"/>
                  </a:lnTo>
                  <a:lnTo>
                    <a:pt x="515175" y="111340"/>
                  </a:lnTo>
                  <a:lnTo>
                    <a:pt x="515175" y="153822"/>
                  </a:lnTo>
                  <a:lnTo>
                    <a:pt x="465112" y="163525"/>
                  </a:lnTo>
                  <a:lnTo>
                    <a:pt x="462915" y="157975"/>
                  </a:lnTo>
                  <a:lnTo>
                    <a:pt x="462915" y="255993"/>
                  </a:lnTo>
                  <a:lnTo>
                    <a:pt x="451878" y="308952"/>
                  </a:lnTo>
                  <a:lnTo>
                    <a:pt x="438010" y="273608"/>
                  </a:lnTo>
                  <a:lnTo>
                    <a:pt x="438010" y="317411"/>
                  </a:lnTo>
                  <a:lnTo>
                    <a:pt x="387921" y="327101"/>
                  </a:lnTo>
                  <a:lnTo>
                    <a:pt x="372440" y="287667"/>
                  </a:lnTo>
                  <a:lnTo>
                    <a:pt x="372440" y="330098"/>
                  </a:lnTo>
                  <a:lnTo>
                    <a:pt x="322376" y="339775"/>
                  </a:lnTo>
                  <a:lnTo>
                    <a:pt x="301421" y="286766"/>
                  </a:lnTo>
                  <a:lnTo>
                    <a:pt x="351663" y="277190"/>
                  </a:lnTo>
                  <a:lnTo>
                    <a:pt x="372440" y="330098"/>
                  </a:lnTo>
                  <a:lnTo>
                    <a:pt x="372440" y="287667"/>
                  </a:lnTo>
                  <a:lnTo>
                    <a:pt x="367169" y="274231"/>
                  </a:lnTo>
                  <a:lnTo>
                    <a:pt x="417131" y="264718"/>
                  </a:lnTo>
                  <a:lnTo>
                    <a:pt x="438010" y="317411"/>
                  </a:lnTo>
                  <a:lnTo>
                    <a:pt x="438010" y="273608"/>
                  </a:lnTo>
                  <a:lnTo>
                    <a:pt x="433311" y="261632"/>
                  </a:lnTo>
                  <a:lnTo>
                    <a:pt x="462915" y="255993"/>
                  </a:lnTo>
                  <a:lnTo>
                    <a:pt x="462915" y="157975"/>
                  </a:lnTo>
                  <a:lnTo>
                    <a:pt x="462648" y="157289"/>
                  </a:lnTo>
                  <a:lnTo>
                    <a:pt x="462648" y="201066"/>
                  </a:lnTo>
                  <a:lnTo>
                    <a:pt x="459727" y="200406"/>
                  </a:lnTo>
                  <a:lnTo>
                    <a:pt x="459727" y="238937"/>
                  </a:lnTo>
                  <a:lnTo>
                    <a:pt x="426859" y="245211"/>
                  </a:lnTo>
                  <a:lnTo>
                    <a:pt x="420814" y="229844"/>
                  </a:lnTo>
                  <a:lnTo>
                    <a:pt x="459727" y="238937"/>
                  </a:lnTo>
                  <a:lnTo>
                    <a:pt x="459727" y="200406"/>
                  </a:lnTo>
                  <a:lnTo>
                    <a:pt x="418020" y="190830"/>
                  </a:lnTo>
                  <a:lnTo>
                    <a:pt x="455790" y="183591"/>
                  </a:lnTo>
                  <a:lnTo>
                    <a:pt x="462648" y="201066"/>
                  </a:lnTo>
                  <a:lnTo>
                    <a:pt x="462648" y="157289"/>
                  </a:lnTo>
                  <a:lnTo>
                    <a:pt x="449135" y="123088"/>
                  </a:lnTo>
                  <a:lnTo>
                    <a:pt x="449135" y="166624"/>
                  </a:lnTo>
                  <a:lnTo>
                    <a:pt x="410629" y="174104"/>
                  </a:lnTo>
                  <a:lnTo>
                    <a:pt x="410629" y="248310"/>
                  </a:lnTo>
                  <a:lnTo>
                    <a:pt x="360730" y="257835"/>
                  </a:lnTo>
                  <a:lnTo>
                    <a:pt x="345224" y="218338"/>
                  </a:lnTo>
                  <a:lnTo>
                    <a:pt x="345224" y="260794"/>
                  </a:lnTo>
                  <a:lnTo>
                    <a:pt x="294957" y="270395"/>
                  </a:lnTo>
                  <a:lnTo>
                    <a:pt x="274370" y="218313"/>
                  </a:lnTo>
                  <a:lnTo>
                    <a:pt x="312699" y="210985"/>
                  </a:lnTo>
                  <a:lnTo>
                    <a:pt x="331406" y="225640"/>
                  </a:lnTo>
                  <a:lnTo>
                    <a:pt x="345224" y="260794"/>
                  </a:lnTo>
                  <a:lnTo>
                    <a:pt x="345224" y="218338"/>
                  </a:lnTo>
                  <a:lnTo>
                    <a:pt x="342557" y="211543"/>
                  </a:lnTo>
                  <a:lnTo>
                    <a:pt x="401510" y="225323"/>
                  </a:lnTo>
                  <a:lnTo>
                    <a:pt x="410629" y="248310"/>
                  </a:lnTo>
                  <a:lnTo>
                    <a:pt x="410629" y="174104"/>
                  </a:lnTo>
                  <a:lnTo>
                    <a:pt x="399770" y="176199"/>
                  </a:lnTo>
                  <a:lnTo>
                    <a:pt x="383324" y="134315"/>
                  </a:lnTo>
                  <a:lnTo>
                    <a:pt x="383324" y="179400"/>
                  </a:lnTo>
                  <a:lnTo>
                    <a:pt x="375145" y="180987"/>
                  </a:lnTo>
                  <a:lnTo>
                    <a:pt x="347827" y="174713"/>
                  </a:lnTo>
                  <a:lnTo>
                    <a:pt x="350583" y="151752"/>
                  </a:lnTo>
                  <a:lnTo>
                    <a:pt x="321030" y="156692"/>
                  </a:lnTo>
                  <a:lnTo>
                    <a:pt x="312991" y="136194"/>
                  </a:lnTo>
                  <a:lnTo>
                    <a:pt x="362470" y="126758"/>
                  </a:lnTo>
                  <a:lnTo>
                    <a:pt x="383324" y="179400"/>
                  </a:lnTo>
                  <a:lnTo>
                    <a:pt x="383324" y="134315"/>
                  </a:lnTo>
                  <a:lnTo>
                    <a:pt x="379120" y="123596"/>
                  </a:lnTo>
                  <a:lnTo>
                    <a:pt x="428548" y="114173"/>
                  </a:lnTo>
                  <a:lnTo>
                    <a:pt x="449135" y="166624"/>
                  </a:lnTo>
                  <a:lnTo>
                    <a:pt x="449135" y="123088"/>
                  </a:lnTo>
                  <a:lnTo>
                    <a:pt x="444423" y="111150"/>
                  </a:lnTo>
                  <a:lnTo>
                    <a:pt x="494665" y="101574"/>
                  </a:lnTo>
                  <a:lnTo>
                    <a:pt x="515175" y="153822"/>
                  </a:lnTo>
                  <a:lnTo>
                    <a:pt x="515175" y="111340"/>
                  </a:lnTo>
                  <a:lnTo>
                    <a:pt x="510171" y="98615"/>
                  </a:lnTo>
                  <a:lnTo>
                    <a:pt x="559943" y="89128"/>
                  </a:lnTo>
                  <a:lnTo>
                    <a:pt x="580491" y="141147"/>
                  </a:lnTo>
                  <a:lnTo>
                    <a:pt x="580491" y="96735"/>
                  </a:lnTo>
                  <a:lnTo>
                    <a:pt x="569810" y="69532"/>
                  </a:lnTo>
                  <a:lnTo>
                    <a:pt x="553300" y="72313"/>
                  </a:lnTo>
                  <a:lnTo>
                    <a:pt x="553427" y="72669"/>
                  </a:lnTo>
                  <a:lnTo>
                    <a:pt x="493420" y="84124"/>
                  </a:lnTo>
                  <a:lnTo>
                    <a:pt x="488175" y="85013"/>
                  </a:lnTo>
                  <a:lnTo>
                    <a:pt x="437934" y="94716"/>
                  </a:lnTo>
                  <a:lnTo>
                    <a:pt x="437718" y="94145"/>
                  </a:lnTo>
                  <a:lnTo>
                    <a:pt x="424357" y="97307"/>
                  </a:lnTo>
                  <a:lnTo>
                    <a:pt x="372681" y="107175"/>
                  </a:lnTo>
                  <a:lnTo>
                    <a:pt x="372605" y="106959"/>
                  </a:lnTo>
                  <a:lnTo>
                    <a:pt x="365645" y="108521"/>
                  </a:lnTo>
                  <a:lnTo>
                    <a:pt x="306552" y="119799"/>
                  </a:lnTo>
                  <a:lnTo>
                    <a:pt x="305358" y="119989"/>
                  </a:lnTo>
                  <a:lnTo>
                    <a:pt x="305358" y="159296"/>
                  </a:lnTo>
                  <a:lnTo>
                    <a:pt x="257022" y="167360"/>
                  </a:lnTo>
                  <a:lnTo>
                    <a:pt x="294398" y="196646"/>
                  </a:lnTo>
                  <a:lnTo>
                    <a:pt x="267843" y="201803"/>
                  </a:lnTo>
                  <a:lnTo>
                    <a:pt x="246900" y="148793"/>
                  </a:lnTo>
                  <a:lnTo>
                    <a:pt x="297459" y="139153"/>
                  </a:lnTo>
                  <a:lnTo>
                    <a:pt x="305358" y="159296"/>
                  </a:lnTo>
                  <a:lnTo>
                    <a:pt x="305358" y="119989"/>
                  </a:lnTo>
                  <a:lnTo>
                    <a:pt x="290957" y="122567"/>
                  </a:lnTo>
                  <a:lnTo>
                    <a:pt x="291020" y="122758"/>
                  </a:lnTo>
                  <a:lnTo>
                    <a:pt x="224904" y="135382"/>
                  </a:lnTo>
                  <a:lnTo>
                    <a:pt x="231330" y="151752"/>
                  </a:lnTo>
                  <a:lnTo>
                    <a:pt x="279107" y="273418"/>
                  </a:lnTo>
                  <a:lnTo>
                    <a:pt x="285445" y="289801"/>
                  </a:lnTo>
                  <a:lnTo>
                    <a:pt x="367093" y="497382"/>
                  </a:lnTo>
                  <a:lnTo>
                    <a:pt x="383603" y="494588"/>
                  </a:lnTo>
                  <a:lnTo>
                    <a:pt x="383463" y="494258"/>
                  </a:lnTo>
                  <a:lnTo>
                    <a:pt x="443496" y="482803"/>
                  </a:lnTo>
                  <a:lnTo>
                    <a:pt x="448729" y="481901"/>
                  </a:lnTo>
                  <a:lnTo>
                    <a:pt x="564222" y="459752"/>
                  </a:lnTo>
                  <a:lnTo>
                    <a:pt x="564311" y="459955"/>
                  </a:lnTo>
                  <a:lnTo>
                    <a:pt x="571284" y="458406"/>
                  </a:lnTo>
                  <a:lnTo>
                    <a:pt x="630351" y="447128"/>
                  </a:lnTo>
                  <a:lnTo>
                    <a:pt x="630809" y="447040"/>
                  </a:lnTo>
                  <a:lnTo>
                    <a:pt x="712012" y="431533"/>
                  </a:lnTo>
                  <a:close/>
                </a:path>
                <a:path w="1837054" h="1873885">
                  <a:moveTo>
                    <a:pt x="793648" y="1285494"/>
                  </a:moveTo>
                  <a:lnTo>
                    <a:pt x="786307" y="1280007"/>
                  </a:lnTo>
                  <a:lnTo>
                    <a:pt x="778967" y="1273594"/>
                  </a:lnTo>
                  <a:lnTo>
                    <a:pt x="772541" y="1267206"/>
                  </a:lnTo>
                  <a:lnTo>
                    <a:pt x="766127" y="1259878"/>
                  </a:lnTo>
                  <a:lnTo>
                    <a:pt x="759714" y="1253490"/>
                  </a:lnTo>
                  <a:lnTo>
                    <a:pt x="754202" y="1245260"/>
                  </a:lnTo>
                  <a:lnTo>
                    <a:pt x="748703" y="1237945"/>
                  </a:lnTo>
                  <a:lnTo>
                    <a:pt x="744118" y="1229728"/>
                  </a:lnTo>
                  <a:lnTo>
                    <a:pt x="700074" y="1224229"/>
                  </a:lnTo>
                  <a:lnTo>
                    <a:pt x="654202" y="1216012"/>
                  </a:lnTo>
                  <a:lnTo>
                    <a:pt x="609269" y="1203210"/>
                  </a:lnTo>
                  <a:lnTo>
                    <a:pt x="570738" y="1187665"/>
                  </a:lnTo>
                  <a:lnTo>
                    <a:pt x="532206" y="1158405"/>
                  </a:lnTo>
                  <a:lnTo>
                    <a:pt x="491845" y="1102639"/>
                  </a:lnTo>
                  <a:lnTo>
                    <a:pt x="464324" y="1057833"/>
                  </a:lnTo>
                  <a:lnTo>
                    <a:pt x="444144" y="1018527"/>
                  </a:lnTo>
                  <a:lnTo>
                    <a:pt x="443230" y="1014869"/>
                  </a:lnTo>
                  <a:lnTo>
                    <a:pt x="431304" y="986523"/>
                  </a:lnTo>
                  <a:lnTo>
                    <a:pt x="427634" y="989266"/>
                  </a:lnTo>
                  <a:lnTo>
                    <a:pt x="418452" y="993838"/>
                  </a:lnTo>
                  <a:lnTo>
                    <a:pt x="409295" y="999324"/>
                  </a:lnTo>
                  <a:lnTo>
                    <a:pt x="405625" y="1002068"/>
                  </a:lnTo>
                  <a:lnTo>
                    <a:pt x="285445" y="1075207"/>
                  </a:lnTo>
                  <a:lnTo>
                    <a:pt x="270776" y="1083437"/>
                  </a:lnTo>
                  <a:lnTo>
                    <a:pt x="273532" y="1100810"/>
                  </a:lnTo>
                  <a:lnTo>
                    <a:pt x="288213" y="1163891"/>
                  </a:lnTo>
                  <a:lnTo>
                    <a:pt x="300126" y="1202296"/>
                  </a:lnTo>
                  <a:lnTo>
                    <a:pt x="316636" y="1246174"/>
                  </a:lnTo>
                  <a:lnTo>
                    <a:pt x="338658" y="1291882"/>
                  </a:lnTo>
                  <a:lnTo>
                    <a:pt x="366166" y="1338516"/>
                  </a:lnTo>
                  <a:lnTo>
                    <a:pt x="399199" y="1382407"/>
                  </a:lnTo>
                  <a:lnTo>
                    <a:pt x="450570" y="1438173"/>
                  </a:lnTo>
                  <a:lnTo>
                    <a:pt x="483590" y="1469250"/>
                  </a:lnTo>
                  <a:lnTo>
                    <a:pt x="498271" y="1483880"/>
                  </a:lnTo>
                  <a:lnTo>
                    <a:pt x="513867" y="1496682"/>
                  </a:lnTo>
                  <a:lnTo>
                    <a:pt x="527621" y="1508569"/>
                  </a:lnTo>
                  <a:lnTo>
                    <a:pt x="541388" y="1519542"/>
                  </a:lnTo>
                  <a:lnTo>
                    <a:pt x="554215" y="1528686"/>
                  </a:lnTo>
                  <a:lnTo>
                    <a:pt x="566153" y="1537830"/>
                  </a:lnTo>
                  <a:lnTo>
                    <a:pt x="577164" y="1545145"/>
                  </a:lnTo>
                  <a:lnTo>
                    <a:pt x="587248" y="1552460"/>
                  </a:lnTo>
                  <a:lnTo>
                    <a:pt x="596417" y="1557934"/>
                  </a:lnTo>
                  <a:lnTo>
                    <a:pt x="604672" y="1563433"/>
                  </a:lnTo>
                  <a:lnTo>
                    <a:pt x="611098" y="1567078"/>
                  </a:lnTo>
                  <a:lnTo>
                    <a:pt x="611098" y="1683194"/>
                  </a:lnTo>
                  <a:lnTo>
                    <a:pt x="662470" y="1683194"/>
                  </a:lnTo>
                  <a:lnTo>
                    <a:pt x="662470" y="1551546"/>
                  </a:lnTo>
                  <a:lnTo>
                    <a:pt x="662470" y="1536001"/>
                  </a:lnTo>
                  <a:lnTo>
                    <a:pt x="648703" y="1528686"/>
                  </a:lnTo>
                  <a:lnTo>
                    <a:pt x="647788" y="1527759"/>
                  </a:lnTo>
                  <a:lnTo>
                    <a:pt x="638619" y="1523199"/>
                  </a:lnTo>
                  <a:lnTo>
                    <a:pt x="631278" y="1518627"/>
                  </a:lnTo>
                  <a:lnTo>
                    <a:pt x="621182" y="1513141"/>
                  </a:lnTo>
                  <a:lnTo>
                    <a:pt x="610184" y="1505826"/>
                  </a:lnTo>
                  <a:lnTo>
                    <a:pt x="598258" y="1496682"/>
                  </a:lnTo>
                  <a:lnTo>
                    <a:pt x="584492" y="1486623"/>
                  </a:lnTo>
                  <a:lnTo>
                    <a:pt x="552386" y="1461947"/>
                  </a:lnTo>
                  <a:lnTo>
                    <a:pt x="517525" y="1430858"/>
                  </a:lnTo>
                  <a:lnTo>
                    <a:pt x="479005" y="1393367"/>
                  </a:lnTo>
                  <a:lnTo>
                    <a:pt x="438645" y="1348574"/>
                  </a:lnTo>
                  <a:lnTo>
                    <a:pt x="413880" y="1316570"/>
                  </a:lnTo>
                  <a:lnTo>
                    <a:pt x="392785" y="1282750"/>
                  </a:lnTo>
                  <a:lnTo>
                    <a:pt x="375348" y="1248003"/>
                  </a:lnTo>
                  <a:lnTo>
                    <a:pt x="348742" y="1182179"/>
                  </a:lnTo>
                  <a:lnTo>
                    <a:pt x="333146" y="1129157"/>
                  </a:lnTo>
                  <a:lnTo>
                    <a:pt x="328561" y="1109954"/>
                  </a:lnTo>
                  <a:lnTo>
                    <a:pt x="407454" y="1061504"/>
                  </a:lnTo>
                  <a:lnTo>
                    <a:pt x="412953" y="1073378"/>
                  </a:lnTo>
                  <a:lnTo>
                    <a:pt x="428548" y="1100810"/>
                  </a:lnTo>
                  <a:lnTo>
                    <a:pt x="449643" y="1133716"/>
                  </a:lnTo>
                  <a:lnTo>
                    <a:pt x="476262" y="1171206"/>
                  </a:lnTo>
                  <a:lnTo>
                    <a:pt x="505612" y="1205026"/>
                  </a:lnTo>
                  <a:lnTo>
                    <a:pt x="539559" y="1228813"/>
                  </a:lnTo>
                  <a:lnTo>
                    <a:pt x="580821" y="1248003"/>
                  </a:lnTo>
                  <a:lnTo>
                    <a:pt x="625779" y="1262634"/>
                  </a:lnTo>
                  <a:lnTo>
                    <a:pt x="670725" y="1272692"/>
                  </a:lnTo>
                  <a:lnTo>
                    <a:pt x="713841" y="1279093"/>
                  </a:lnTo>
                  <a:lnTo>
                    <a:pt x="752360" y="1282750"/>
                  </a:lnTo>
                  <a:lnTo>
                    <a:pt x="768870" y="1284579"/>
                  </a:lnTo>
                  <a:lnTo>
                    <a:pt x="782637" y="1284579"/>
                  </a:lnTo>
                  <a:lnTo>
                    <a:pt x="793648" y="1285494"/>
                  </a:lnTo>
                  <a:close/>
                </a:path>
                <a:path w="1837054" h="1873885">
                  <a:moveTo>
                    <a:pt x="808316" y="464515"/>
                  </a:moveTo>
                  <a:lnTo>
                    <a:pt x="781723" y="397179"/>
                  </a:lnTo>
                  <a:lnTo>
                    <a:pt x="781723" y="446252"/>
                  </a:lnTo>
                  <a:lnTo>
                    <a:pt x="334987" y="532155"/>
                  </a:lnTo>
                  <a:lnTo>
                    <a:pt x="306552" y="459955"/>
                  </a:lnTo>
                  <a:lnTo>
                    <a:pt x="168960" y="110642"/>
                  </a:lnTo>
                  <a:lnTo>
                    <a:pt x="615683" y="24739"/>
                  </a:lnTo>
                  <a:lnTo>
                    <a:pt x="781723" y="446252"/>
                  </a:lnTo>
                  <a:lnTo>
                    <a:pt x="781723" y="397179"/>
                  </a:lnTo>
                  <a:lnTo>
                    <a:pt x="634631" y="24739"/>
                  </a:lnTo>
                  <a:lnTo>
                    <a:pt x="624865" y="0"/>
                  </a:lnTo>
                  <a:lnTo>
                    <a:pt x="142354" y="92367"/>
                  </a:lnTo>
                  <a:lnTo>
                    <a:pt x="288213" y="463499"/>
                  </a:lnTo>
                  <a:lnTo>
                    <a:pt x="324904" y="556768"/>
                  </a:lnTo>
                  <a:lnTo>
                    <a:pt x="453898" y="532155"/>
                  </a:lnTo>
                  <a:lnTo>
                    <a:pt x="808316" y="464515"/>
                  </a:lnTo>
                  <a:close/>
                </a:path>
                <a:path w="1837054" h="1873885">
                  <a:moveTo>
                    <a:pt x="848690" y="796366"/>
                  </a:moveTo>
                  <a:lnTo>
                    <a:pt x="835837" y="789038"/>
                  </a:lnTo>
                  <a:lnTo>
                    <a:pt x="804646" y="880478"/>
                  </a:lnTo>
                  <a:lnTo>
                    <a:pt x="756031" y="875906"/>
                  </a:lnTo>
                  <a:lnTo>
                    <a:pt x="522109" y="852131"/>
                  </a:lnTo>
                  <a:lnTo>
                    <a:pt x="628535" y="546747"/>
                  </a:lnTo>
                  <a:lnTo>
                    <a:pt x="768870" y="560451"/>
                  </a:lnTo>
                  <a:lnTo>
                    <a:pt x="778052" y="548640"/>
                  </a:lnTo>
                  <a:lnTo>
                    <a:pt x="618439" y="533031"/>
                  </a:lnTo>
                  <a:lnTo>
                    <a:pt x="503770" y="863104"/>
                  </a:lnTo>
                  <a:lnTo>
                    <a:pt x="752360" y="887780"/>
                  </a:lnTo>
                  <a:lnTo>
                    <a:pt x="814743" y="894194"/>
                  </a:lnTo>
                  <a:lnTo>
                    <a:pt x="848690" y="796366"/>
                  </a:lnTo>
                  <a:close/>
                </a:path>
                <a:path w="1837054" h="1873885">
                  <a:moveTo>
                    <a:pt x="933081" y="270637"/>
                  </a:moveTo>
                  <a:lnTo>
                    <a:pt x="878954" y="207581"/>
                  </a:lnTo>
                  <a:lnTo>
                    <a:pt x="784466" y="296265"/>
                  </a:lnTo>
                  <a:lnTo>
                    <a:pt x="835837" y="351091"/>
                  </a:lnTo>
                  <a:lnTo>
                    <a:pt x="933081" y="270637"/>
                  </a:lnTo>
                  <a:close/>
                </a:path>
                <a:path w="1837054" h="1873885">
                  <a:moveTo>
                    <a:pt x="956005" y="1676793"/>
                  </a:moveTo>
                  <a:lnTo>
                    <a:pt x="955090" y="1674050"/>
                  </a:lnTo>
                  <a:lnTo>
                    <a:pt x="955090" y="1671307"/>
                  </a:lnTo>
                  <a:lnTo>
                    <a:pt x="945007" y="1590852"/>
                  </a:lnTo>
                  <a:lnTo>
                    <a:pt x="938580" y="1541475"/>
                  </a:lnTo>
                  <a:lnTo>
                    <a:pt x="931240" y="1491195"/>
                  </a:lnTo>
                  <a:lnTo>
                    <a:pt x="924814" y="1443647"/>
                  </a:lnTo>
                  <a:lnTo>
                    <a:pt x="915644" y="1378750"/>
                  </a:lnTo>
                  <a:lnTo>
                    <a:pt x="913815" y="1368691"/>
                  </a:lnTo>
                  <a:lnTo>
                    <a:pt x="926668" y="1355890"/>
                  </a:lnTo>
                  <a:lnTo>
                    <a:pt x="909218" y="1316570"/>
                  </a:lnTo>
                  <a:lnTo>
                    <a:pt x="888123" y="1316570"/>
                  </a:lnTo>
                  <a:lnTo>
                    <a:pt x="869784" y="1355890"/>
                  </a:lnTo>
                  <a:lnTo>
                    <a:pt x="883539" y="1368691"/>
                  </a:lnTo>
                  <a:lnTo>
                    <a:pt x="881710" y="1378750"/>
                  </a:lnTo>
                  <a:lnTo>
                    <a:pt x="872528" y="1443647"/>
                  </a:lnTo>
                  <a:lnTo>
                    <a:pt x="865200" y="1491195"/>
                  </a:lnTo>
                  <a:lnTo>
                    <a:pt x="858774" y="1541475"/>
                  </a:lnTo>
                  <a:lnTo>
                    <a:pt x="851433" y="1590852"/>
                  </a:lnTo>
                  <a:lnTo>
                    <a:pt x="841336" y="1671307"/>
                  </a:lnTo>
                  <a:lnTo>
                    <a:pt x="841336" y="1676793"/>
                  </a:lnTo>
                  <a:lnTo>
                    <a:pt x="840422" y="1680451"/>
                  </a:lnTo>
                  <a:lnTo>
                    <a:pt x="840422" y="1683194"/>
                  </a:lnTo>
                  <a:lnTo>
                    <a:pt x="956005" y="1683194"/>
                  </a:lnTo>
                  <a:lnTo>
                    <a:pt x="956005" y="1676793"/>
                  </a:lnTo>
                  <a:close/>
                </a:path>
                <a:path w="1837054" h="1873885">
                  <a:moveTo>
                    <a:pt x="1541284" y="1083437"/>
                  </a:moveTo>
                  <a:lnTo>
                    <a:pt x="1525651" y="1075207"/>
                  </a:lnTo>
                  <a:lnTo>
                    <a:pt x="1406436" y="1002068"/>
                  </a:lnTo>
                  <a:lnTo>
                    <a:pt x="1379867" y="986523"/>
                  </a:lnTo>
                  <a:lnTo>
                    <a:pt x="1368818" y="1014869"/>
                  </a:lnTo>
                  <a:lnTo>
                    <a:pt x="1367929" y="1018527"/>
                  </a:lnTo>
                  <a:lnTo>
                    <a:pt x="1364234" y="1026756"/>
                  </a:lnTo>
                  <a:lnTo>
                    <a:pt x="1335773" y="1078865"/>
                  </a:lnTo>
                  <a:lnTo>
                    <a:pt x="1301838" y="1130071"/>
                  </a:lnTo>
                  <a:lnTo>
                    <a:pt x="1272476" y="1166634"/>
                  </a:lnTo>
                  <a:lnTo>
                    <a:pt x="1230299" y="1193152"/>
                  </a:lnTo>
                  <a:lnTo>
                    <a:pt x="1189012" y="1207770"/>
                  </a:lnTo>
                  <a:lnTo>
                    <a:pt x="1144054" y="1218742"/>
                  </a:lnTo>
                  <a:lnTo>
                    <a:pt x="1070673" y="1229728"/>
                  </a:lnTo>
                  <a:lnTo>
                    <a:pt x="1066088" y="1237945"/>
                  </a:lnTo>
                  <a:lnTo>
                    <a:pt x="1060577" y="1245260"/>
                  </a:lnTo>
                  <a:lnTo>
                    <a:pt x="1054163" y="1252575"/>
                  </a:lnTo>
                  <a:lnTo>
                    <a:pt x="1048664" y="1259878"/>
                  </a:lnTo>
                  <a:lnTo>
                    <a:pt x="1034897" y="1273594"/>
                  </a:lnTo>
                  <a:lnTo>
                    <a:pt x="1027557" y="1279093"/>
                  </a:lnTo>
                  <a:lnTo>
                    <a:pt x="1020216" y="1285494"/>
                  </a:lnTo>
                  <a:lnTo>
                    <a:pt x="1032154" y="1284579"/>
                  </a:lnTo>
                  <a:lnTo>
                    <a:pt x="1045908" y="1284579"/>
                  </a:lnTo>
                  <a:lnTo>
                    <a:pt x="1100035" y="1279093"/>
                  </a:lnTo>
                  <a:lnTo>
                    <a:pt x="1143139" y="1271778"/>
                  </a:lnTo>
                  <a:lnTo>
                    <a:pt x="1188085" y="1261719"/>
                  </a:lnTo>
                  <a:lnTo>
                    <a:pt x="1232128" y="1248003"/>
                  </a:lnTo>
                  <a:lnTo>
                    <a:pt x="1272476" y="1228813"/>
                  </a:lnTo>
                  <a:lnTo>
                    <a:pt x="1306410" y="1205026"/>
                  </a:lnTo>
                  <a:lnTo>
                    <a:pt x="1335773" y="1171206"/>
                  </a:lnTo>
                  <a:lnTo>
                    <a:pt x="1362329" y="1133716"/>
                  </a:lnTo>
                  <a:lnTo>
                    <a:pt x="1383436" y="1100810"/>
                  </a:lnTo>
                  <a:lnTo>
                    <a:pt x="1404531" y="1061504"/>
                  </a:lnTo>
                  <a:lnTo>
                    <a:pt x="1483461" y="1109954"/>
                  </a:lnTo>
                  <a:lnTo>
                    <a:pt x="1472399" y="1153833"/>
                  </a:lnTo>
                  <a:lnTo>
                    <a:pt x="1451305" y="1214183"/>
                  </a:lnTo>
                  <a:lnTo>
                    <a:pt x="1419275" y="1282750"/>
                  </a:lnTo>
                  <a:lnTo>
                    <a:pt x="1398168" y="1316570"/>
                  </a:lnTo>
                  <a:lnTo>
                    <a:pt x="1373390" y="1348574"/>
                  </a:lnTo>
                  <a:lnTo>
                    <a:pt x="1332979" y="1393367"/>
                  </a:lnTo>
                  <a:lnTo>
                    <a:pt x="1294460" y="1430858"/>
                  </a:lnTo>
                  <a:lnTo>
                    <a:pt x="1259636" y="1461947"/>
                  </a:lnTo>
                  <a:lnTo>
                    <a:pt x="1227531" y="1486623"/>
                  </a:lnTo>
                  <a:lnTo>
                    <a:pt x="1213777" y="1496682"/>
                  </a:lnTo>
                  <a:lnTo>
                    <a:pt x="1201851" y="1505826"/>
                  </a:lnTo>
                  <a:lnTo>
                    <a:pt x="1190840" y="1513141"/>
                  </a:lnTo>
                  <a:lnTo>
                    <a:pt x="1180757" y="1518627"/>
                  </a:lnTo>
                  <a:lnTo>
                    <a:pt x="1173416" y="1523199"/>
                  </a:lnTo>
                  <a:lnTo>
                    <a:pt x="1164247" y="1527759"/>
                  </a:lnTo>
                  <a:lnTo>
                    <a:pt x="1163332" y="1528686"/>
                  </a:lnTo>
                  <a:lnTo>
                    <a:pt x="1149565" y="1536001"/>
                  </a:lnTo>
                  <a:lnTo>
                    <a:pt x="1149565" y="1683194"/>
                  </a:lnTo>
                  <a:lnTo>
                    <a:pt x="1200937" y="1683194"/>
                  </a:lnTo>
                  <a:lnTo>
                    <a:pt x="1200937" y="1567078"/>
                  </a:lnTo>
                  <a:lnTo>
                    <a:pt x="1207350" y="1563433"/>
                  </a:lnTo>
                  <a:lnTo>
                    <a:pt x="1215618" y="1557934"/>
                  </a:lnTo>
                  <a:lnTo>
                    <a:pt x="1224775" y="1552460"/>
                  </a:lnTo>
                  <a:lnTo>
                    <a:pt x="1234871" y="1545145"/>
                  </a:lnTo>
                  <a:lnTo>
                    <a:pt x="1245882" y="1537830"/>
                  </a:lnTo>
                  <a:lnTo>
                    <a:pt x="1257808" y="1528686"/>
                  </a:lnTo>
                  <a:lnTo>
                    <a:pt x="1270647" y="1519542"/>
                  </a:lnTo>
                  <a:lnTo>
                    <a:pt x="1284427" y="1508569"/>
                  </a:lnTo>
                  <a:lnTo>
                    <a:pt x="1298155" y="1496682"/>
                  </a:lnTo>
                  <a:lnTo>
                    <a:pt x="1313776" y="1483880"/>
                  </a:lnTo>
                  <a:lnTo>
                    <a:pt x="1328394" y="1469250"/>
                  </a:lnTo>
                  <a:lnTo>
                    <a:pt x="1344917" y="1454632"/>
                  </a:lnTo>
                  <a:lnTo>
                    <a:pt x="1361440" y="1438173"/>
                  </a:lnTo>
                  <a:lnTo>
                    <a:pt x="1395374" y="1402511"/>
                  </a:lnTo>
                  <a:lnTo>
                    <a:pt x="1445831" y="1338516"/>
                  </a:lnTo>
                  <a:lnTo>
                    <a:pt x="1473415" y="1291882"/>
                  </a:lnTo>
                  <a:lnTo>
                    <a:pt x="1495399" y="1246174"/>
                  </a:lnTo>
                  <a:lnTo>
                    <a:pt x="1511922" y="1202296"/>
                  </a:lnTo>
                  <a:lnTo>
                    <a:pt x="1523873" y="1163891"/>
                  </a:lnTo>
                  <a:lnTo>
                    <a:pt x="1538490" y="1100810"/>
                  </a:lnTo>
                  <a:lnTo>
                    <a:pt x="1541284" y="1083437"/>
                  </a:lnTo>
                  <a:close/>
                </a:path>
                <a:path w="1837054" h="1873885">
                  <a:moveTo>
                    <a:pt x="1577886" y="436092"/>
                  </a:moveTo>
                  <a:lnTo>
                    <a:pt x="1557807" y="426961"/>
                  </a:lnTo>
                  <a:lnTo>
                    <a:pt x="1557540" y="427304"/>
                  </a:lnTo>
                  <a:lnTo>
                    <a:pt x="1543570" y="421271"/>
                  </a:lnTo>
                  <a:lnTo>
                    <a:pt x="1543570" y="445477"/>
                  </a:lnTo>
                  <a:lnTo>
                    <a:pt x="1499857" y="502348"/>
                  </a:lnTo>
                  <a:lnTo>
                    <a:pt x="1485912" y="496354"/>
                  </a:lnTo>
                  <a:lnTo>
                    <a:pt x="1485912" y="520484"/>
                  </a:lnTo>
                  <a:lnTo>
                    <a:pt x="1441665" y="578027"/>
                  </a:lnTo>
                  <a:lnTo>
                    <a:pt x="1428178" y="572211"/>
                  </a:lnTo>
                  <a:lnTo>
                    <a:pt x="1428178" y="595566"/>
                  </a:lnTo>
                  <a:lnTo>
                    <a:pt x="1383969" y="653084"/>
                  </a:lnTo>
                  <a:lnTo>
                    <a:pt x="1369974" y="647039"/>
                  </a:lnTo>
                  <a:lnTo>
                    <a:pt x="1369974" y="671271"/>
                  </a:lnTo>
                  <a:lnTo>
                    <a:pt x="1326286" y="728103"/>
                  </a:lnTo>
                  <a:lnTo>
                    <a:pt x="1312291" y="722083"/>
                  </a:lnTo>
                  <a:lnTo>
                    <a:pt x="1312291" y="746315"/>
                  </a:lnTo>
                  <a:lnTo>
                    <a:pt x="1268107" y="803783"/>
                  </a:lnTo>
                  <a:lnTo>
                    <a:pt x="1204087" y="776109"/>
                  </a:lnTo>
                  <a:lnTo>
                    <a:pt x="1248181" y="718731"/>
                  </a:lnTo>
                  <a:lnTo>
                    <a:pt x="1312291" y="746315"/>
                  </a:lnTo>
                  <a:lnTo>
                    <a:pt x="1312291" y="722083"/>
                  </a:lnTo>
                  <a:lnTo>
                    <a:pt x="1262176" y="700519"/>
                  </a:lnTo>
                  <a:lnTo>
                    <a:pt x="1305902" y="643623"/>
                  </a:lnTo>
                  <a:lnTo>
                    <a:pt x="1369974" y="671271"/>
                  </a:lnTo>
                  <a:lnTo>
                    <a:pt x="1369974" y="647039"/>
                  </a:lnTo>
                  <a:lnTo>
                    <a:pt x="1319923" y="625398"/>
                  </a:lnTo>
                  <a:lnTo>
                    <a:pt x="1364018" y="568020"/>
                  </a:lnTo>
                  <a:lnTo>
                    <a:pt x="1428178" y="595566"/>
                  </a:lnTo>
                  <a:lnTo>
                    <a:pt x="1428178" y="572211"/>
                  </a:lnTo>
                  <a:lnTo>
                    <a:pt x="1377607" y="550341"/>
                  </a:lnTo>
                  <a:lnTo>
                    <a:pt x="1385062" y="540651"/>
                  </a:lnTo>
                  <a:lnTo>
                    <a:pt x="1419275" y="519328"/>
                  </a:lnTo>
                  <a:lnTo>
                    <a:pt x="1433893" y="543064"/>
                  </a:lnTo>
                  <a:lnTo>
                    <a:pt x="1460754" y="509612"/>
                  </a:lnTo>
                  <a:lnTo>
                    <a:pt x="1485912" y="520484"/>
                  </a:lnTo>
                  <a:lnTo>
                    <a:pt x="1485912" y="496354"/>
                  </a:lnTo>
                  <a:lnTo>
                    <a:pt x="1475130" y="491718"/>
                  </a:lnTo>
                  <a:lnTo>
                    <a:pt x="1518285" y="437997"/>
                  </a:lnTo>
                  <a:lnTo>
                    <a:pt x="1457032" y="446989"/>
                  </a:lnTo>
                  <a:lnTo>
                    <a:pt x="1479486" y="417779"/>
                  </a:lnTo>
                  <a:lnTo>
                    <a:pt x="1543570" y="445477"/>
                  </a:lnTo>
                  <a:lnTo>
                    <a:pt x="1543570" y="421271"/>
                  </a:lnTo>
                  <a:lnTo>
                    <a:pt x="1493456" y="399605"/>
                  </a:lnTo>
                  <a:lnTo>
                    <a:pt x="1473415" y="390423"/>
                  </a:lnTo>
                  <a:lnTo>
                    <a:pt x="1473123" y="390804"/>
                  </a:lnTo>
                  <a:lnTo>
                    <a:pt x="1459153" y="384771"/>
                  </a:lnTo>
                  <a:lnTo>
                    <a:pt x="1459153" y="408978"/>
                  </a:lnTo>
                  <a:lnTo>
                    <a:pt x="1426476" y="451485"/>
                  </a:lnTo>
                  <a:lnTo>
                    <a:pt x="1393558" y="456311"/>
                  </a:lnTo>
                  <a:lnTo>
                    <a:pt x="1393558" y="480568"/>
                  </a:lnTo>
                  <a:lnTo>
                    <a:pt x="1332966" y="517817"/>
                  </a:lnTo>
                  <a:lnTo>
                    <a:pt x="1332966" y="573087"/>
                  </a:lnTo>
                  <a:lnTo>
                    <a:pt x="1299540" y="616572"/>
                  </a:lnTo>
                  <a:lnTo>
                    <a:pt x="1285506" y="610514"/>
                  </a:lnTo>
                  <a:lnTo>
                    <a:pt x="1285506" y="634822"/>
                  </a:lnTo>
                  <a:lnTo>
                    <a:pt x="1241742" y="691730"/>
                  </a:lnTo>
                  <a:lnTo>
                    <a:pt x="1227747" y="685711"/>
                  </a:lnTo>
                  <a:lnTo>
                    <a:pt x="1227747" y="709930"/>
                  </a:lnTo>
                  <a:lnTo>
                    <a:pt x="1183665" y="767270"/>
                  </a:lnTo>
                  <a:lnTo>
                    <a:pt x="1119619" y="739584"/>
                  </a:lnTo>
                  <a:lnTo>
                    <a:pt x="1163523" y="682294"/>
                  </a:lnTo>
                  <a:lnTo>
                    <a:pt x="1227747" y="709930"/>
                  </a:lnTo>
                  <a:lnTo>
                    <a:pt x="1227747" y="685711"/>
                  </a:lnTo>
                  <a:lnTo>
                    <a:pt x="1177480" y="664083"/>
                  </a:lnTo>
                  <a:lnTo>
                    <a:pt x="1204366" y="629005"/>
                  </a:lnTo>
                  <a:lnTo>
                    <a:pt x="1213777" y="646417"/>
                  </a:lnTo>
                  <a:lnTo>
                    <a:pt x="1243126" y="629056"/>
                  </a:lnTo>
                  <a:lnTo>
                    <a:pt x="1255001" y="621665"/>
                  </a:lnTo>
                  <a:lnTo>
                    <a:pt x="1285506" y="634822"/>
                  </a:lnTo>
                  <a:lnTo>
                    <a:pt x="1285506" y="610514"/>
                  </a:lnTo>
                  <a:lnTo>
                    <a:pt x="1278064" y="607301"/>
                  </a:lnTo>
                  <a:lnTo>
                    <a:pt x="1332966" y="573087"/>
                  </a:lnTo>
                  <a:lnTo>
                    <a:pt x="1332966" y="517817"/>
                  </a:lnTo>
                  <a:lnTo>
                    <a:pt x="1320330" y="525576"/>
                  </a:lnTo>
                  <a:lnTo>
                    <a:pt x="1297635" y="515759"/>
                  </a:lnTo>
                  <a:lnTo>
                    <a:pt x="1297635" y="539534"/>
                  </a:lnTo>
                  <a:lnTo>
                    <a:pt x="1250950" y="568223"/>
                  </a:lnTo>
                  <a:lnTo>
                    <a:pt x="1279055" y="531545"/>
                  </a:lnTo>
                  <a:lnTo>
                    <a:pt x="1297635" y="539534"/>
                  </a:lnTo>
                  <a:lnTo>
                    <a:pt x="1297635" y="515759"/>
                  </a:lnTo>
                  <a:lnTo>
                    <a:pt x="1292771" y="513651"/>
                  </a:lnTo>
                  <a:lnTo>
                    <a:pt x="1336903" y="456069"/>
                  </a:lnTo>
                  <a:lnTo>
                    <a:pt x="1393558" y="480568"/>
                  </a:lnTo>
                  <a:lnTo>
                    <a:pt x="1393558" y="456311"/>
                  </a:lnTo>
                  <a:lnTo>
                    <a:pt x="1393024" y="456387"/>
                  </a:lnTo>
                  <a:lnTo>
                    <a:pt x="1350632" y="438137"/>
                  </a:lnTo>
                  <a:lnTo>
                    <a:pt x="1394434" y="381000"/>
                  </a:lnTo>
                  <a:lnTo>
                    <a:pt x="1459153" y="408978"/>
                  </a:lnTo>
                  <a:lnTo>
                    <a:pt x="1459153" y="384771"/>
                  </a:lnTo>
                  <a:lnTo>
                    <a:pt x="1393939" y="356565"/>
                  </a:lnTo>
                  <a:lnTo>
                    <a:pt x="1388008" y="353872"/>
                  </a:lnTo>
                  <a:lnTo>
                    <a:pt x="1373962" y="347941"/>
                  </a:lnTo>
                  <a:lnTo>
                    <a:pt x="1373962" y="372148"/>
                  </a:lnTo>
                  <a:lnTo>
                    <a:pt x="1330045" y="429285"/>
                  </a:lnTo>
                  <a:lnTo>
                    <a:pt x="1316304" y="423379"/>
                  </a:lnTo>
                  <a:lnTo>
                    <a:pt x="1316304" y="447167"/>
                  </a:lnTo>
                  <a:lnTo>
                    <a:pt x="1272070" y="504710"/>
                  </a:lnTo>
                  <a:lnTo>
                    <a:pt x="1258303" y="498767"/>
                  </a:lnTo>
                  <a:lnTo>
                    <a:pt x="1258303" y="522617"/>
                  </a:lnTo>
                  <a:lnTo>
                    <a:pt x="1232115" y="556691"/>
                  </a:lnTo>
                  <a:lnTo>
                    <a:pt x="1201356" y="498170"/>
                  </a:lnTo>
                  <a:lnTo>
                    <a:pt x="1258303" y="522617"/>
                  </a:lnTo>
                  <a:lnTo>
                    <a:pt x="1258303" y="498767"/>
                  </a:lnTo>
                  <a:lnTo>
                    <a:pt x="1208062" y="477037"/>
                  </a:lnTo>
                  <a:lnTo>
                    <a:pt x="1252296" y="419493"/>
                  </a:lnTo>
                  <a:lnTo>
                    <a:pt x="1316304" y="447167"/>
                  </a:lnTo>
                  <a:lnTo>
                    <a:pt x="1316304" y="423379"/>
                  </a:lnTo>
                  <a:lnTo>
                    <a:pt x="1265974" y="401713"/>
                  </a:lnTo>
                  <a:lnTo>
                    <a:pt x="1309966" y="344474"/>
                  </a:lnTo>
                  <a:lnTo>
                    <a:pt x="1373962" y="372148"/>
                  </a:lnTo>
                  <a:lnTo>
                    <a:pt x="1373962" y="347941"/>
                  </a:lnTo>
                  <a:lnTo>
                    <a:pt x="1312278" y="321259"/>
                  </a:lnTo>
                  <a:lnTo>
                    <a:pt x="1303616" y="317334"/>
                  </a:lnTo>
                  <a:lnTo>
                    <a:pt x="1303515" y="317461"/>
                  </a:lnTo>
                  <a:lnTo>
                    <a:pt x="1289545" y="311429"/>
                  </a:lnTo>
                  <a:lnTo>
                    <a:pt x="1289545" y="335648"/>
                  </a:lnTo>
                  <a:lnTo>
                    <a:pt x="1245527" y="392912"/>
                  </a:lnTo>
                  <a:lnTo>
                    <a:pt x="1231874" y="387045"/>
                  </a:lnTo>
                  <a:lnTo>
                    <a:pt x="1231874" y="410667"/>
                  </a:lnTo>
                  <a:lnTo>
                    <a:pt x="1192974" y="461264"/>
                  </a:lnTo>
                  <a:lnTo>
                    <a:pt x="1192974" y="607606"/>
                  </a:lnTo>
                  <a:lnTo>
                    <a:pt x="1156512" y="655053"/>
                  </a:lnTo>
                  <a:lnTo>
                    <a:pt x="1142517" y="649033"/>
                  </a:lnTo>
                  <a:lnTo>
                    <a:pt x="1142517" y="673252"/>
                  </a:lnTo>
                  <a:lnTo>
                    <a:pt x="1098550" y="730465"/>
                  </a:lnTo>
                  <a:lnTo>
                    <a:pt x="1034516" y="702779"/>
                  </a:lnTo>
                  <a:lnTo>
                    <a:pt x="1078420" y="645668"/>
                  </a:lnTo>
                  <a:lnTo>
                    <a:pt x="1142517" y="673252"/>
                  </a:lnTo>
                  <a:lnTo>
                    <a:pt x="1142517" y="649033"/>
                  </a:lnTo>
                  <a:lnTo>
                    <a:pt x="1092415" y="627468"/>
                  </a:lnTo>
                  <a:lnTo>
                    <a:pt x="1136269" y="570420"/>
                  </a:lnTo>
                  <a:lnTo>
                    <a:pt x="1184275" y="591146"/>
                  </a:lnTo>
                  <a:lnTo>
                    <a:pt x="1192974" y="607606"/>
                  </a:lnTo>
                  <a:lnTo>
                    <a:pt x="1192974" y="461264"/>
                  </a:lnTo>
                  <a:lnTo>
                    <a:pt x="1187640" y="468198"/>
                  </a:lnTo>
                  <a:lnTo>
                    <a:pt x="1169987" y="460578"/>
                  </a:lnTo>
                  <a:lnTo>
                    <a:pt x="1169987" y="484695"/>
                  </a:lnTo>
                  <a:lnTo>
                    <a:pt x="1167549" y="485597"/>
                  </a:lnTo>
                  <a:lnTo>
                    <a:pt x="1167549" y="559511"/>
                  </a:lnTo>
                  <a:lnTo>
                    <a:pt x="1150378" y="552081"/>
                  </a:lnTo>
                  <a:lnTo>
                    <a:pt x="1158227" y="541870"/>
                  </a:lnTo>
                  <a:lnTo>
                    <a:pt x="1167549" y="559511"/>
                  </a:lnTo>
                  <a:lnTo>
                    <a:pt x="1167549" y="485597"/>
                  </a:lnTo>
                  <a:lnTo>
                    <a:pt x="1165161" y="486473"/>
                  </a:lnTo>
                  <a:lnTo>
                    <a:pt x="1115847" y="503224"/>
                  </a:lnTo>
                  <a:lnTo>
                    <a:pt x="1115847" y="561606"/>
                  </a:lnTo>
                  <a:lnTo>
                    <a:pt x="1071981" y="618680"/>
                  </a:lnTo>
                  <a:lnTo>
                    <a:pt x="1057998" y="612673"/>
                  </a:lnTo>
                  <a:lnTo>
                    <a:pt x="1057998" y="636866"/>
                  </a:lnTo>
                  <a:lnTo>
                    <a:pt x="1014107" y="693953"/>
                  </a:lnTo>
                  <a:lnTo>
                    <a:pt x="950087" y="666267"/>
                  </a:lnTo>
                  <a:lnTo>
                    <a:pt x="993889" y="609269"/>
                  </a:lnTo>
                  <a:lnTo>
                    <a:pt x="1057998" y="636866"/>
                  </a:lnTo>
                  <a:lnTo>
                    <a:pt x="1057998" y="612673"/>
                  </a:lnTo>
                  <a:lnTo>
                    <a:pt x="1007872" y="591096"/>
                  </a:lnTo>
                  <a:lnTo>
                    <a:pt x="1011008" y="587006"/>
                  </a:lnTo>
                  <a:lnTo>
                    <a:pt x="1102474" y="555840"/>
                  </a:lnTo>
                  <a:lnTo>
                    <a:pt x="1115847" y="561606"/>
                  </a:lnTo>
                  <a:lnTo>
                    <a:pt x="1115847" y="503224"/>
                  </a:lnTo>
                  <a:lnTo>
                    <a:pt x="1071892" y="518147"/>
                  </a:lnTo>
                  <a:lnTo>
                    <a:pt x="1065936" y="515556"/>
                  </a:lnTo>
                  <a:lnTo>
                    <a:pt x="1109586" y="458749"/>
                  </a:lnTo>
                  <a:lnTo>
                    <a:pt x="1169987" y="484695"/>
                  </a:lnTo>
                  <a:lnTo>
                    <a:pt x="1169987" y="460578"/>
                  </a:lnTo>
                  <a:lnTo>
                    <a:pt x="1123607" y="440512"/>
                  </a:lnTo>
                  <a:lnTo>
                    <a:pt x="1167828" y="382981"/>
                  </a:lnTo>
                  <a:lnTo>
                    <a:pt x="1231874" y="410667"/>
                  </a:lnTo>
                  <a:lnTo>
                    <a:pt x="1231874" y="387045"/>
                  </a:lnTo>
                  <a:lnTo>
                    <a:pt x="1181404" y="365315"/>
                  </a:lnTo>
                  <a:lnTo>
                    <a:pt x="1225499" y="307949"/>
                  </a:lnTo>
                  <a:lnTo>
                    <a:pt x="1289545" y="335648"/>
                  </a:lnTo>
                  <a:lnTo>
                    <a:pt x="1289545" y="311429"/>
                  </a:lnTo>
                  <a:lnTo>
                    <a:pt x="1204468" y="274624"/>
                  </a:lnTo>
                  <a:lnTo>
                    <a:pt x="1204468" y="298856"/>
                  </a:lnTo>
                  <a:lnTo>
                    <a:pt x="1160551" y="356336"/>
                  </a:lnTo>
                  <a:lnTo>
                    <a:pt x="1147064" y="350532"/>
                  </a:lnTo>
                  <a:lnTo>
                    <a:pt x="1147064" y="373989"/>
                  </a:lnTo>
                  <a:lnTo>
                    <a:pt x="1103045" y="431609"/>
                  </a:lnTo>
                  <a:lnTo>
                    <a:pt x="1089050" y="425564"/>
                  </a:lnTo>
                  <a:lnTo>
                    <a:pt x="1089050" y="449922"/>
                  </a:lnTo>
                  <a:lnTo>
                    <a:pt x="1045616" y="506768"/>
                  </a:lnTo>
                  <a:lnTo>
                    <a:pt x="1031519" y="500672"/>
                  </a:lnTo>
                  <a:lnTo>
                    <a:pt x="1031519" y="525221"/>
                  </a:lnTo>
                  <a:lnTo>
                    <a:pt x="1024674" y="534174"/>
                  </a:lnTo>
                  <a:lnTo>
                    <a:pt x="973886" y="551421"/>
                  </a:lnTo>
                  <a:lnTo>
                    <a:pt x="973886" y="600659"/>
                  </a:lnTo>
                  <a:lnTo>
                    <a:pt x="930300" y="657707"/>
                  </a:lnTo>
                  <a:lnTo>
                    <a:pt x="865619" y="629729"/>
                  </a:lnTo>
                  <a:lnTo>
                    <a:pt x="909231" y="572820"/>
                  </a:lnTo>
                  <a:lnTo>
                    <a:pt x="927303" y="580605"/>
                  </a:lnTo>
                  <a:lnTo>
                    <a:pt x="938580" y="611682"/>
                  </a:lnTo>
                  <a:lnTo>
                    <a:pt x="972578" y="600100"/>
                  </a:lnTo>
                  <a:lnTo>
                    <a:pt x="973886" y="600659"/>
                  </a:lnTo>
                  <a:lnTo>
                    <a:pt x="973886" y="551421"/>
                  </a:lnTo>
                  <a:lnTo>
                    <a:pt x="941349" y="562470"/>
                  </a:lnTo>
                  <a:lnTo>
                    <a:pt x="923175" y="554634"/>
                  </a:lnTo>
                  <a:lnTo>
                    <a:pt x="967054" y="497382"/>
                  </a:lnTo>
                  <a:lnTo>
                    <a:pt x="1031519" y="525221"/>
                  </a:lnTo>
                  <a:lnTo>
                    <a:pt x="1031519" y="500672"/>
                  </a:lnTo>
                  <a:lnTo>
                    <a:pt x="981214" y="478904"/>
                  </a:lnTo>
                  <a:lnTo>
                    <a:pt x="1024636" y="422262"/>
                  </a:lnTo>
                  <a:lnTo>
                    <a:pt x="1089050" y="449922"/>
                  </a:lnTo>
                  <a:lnTo>
                    <a:pt x="1089050" y="425564"/>
                  </a:lnTo>
                  <a:lnTo>
                    <a:pt x="1038771" y="403809"/>
                  </a:lnTo>
                  <a:lnTo>
                    <a:pt x="1082890" y="346240"/>
                  </a:lnTo>
                  <a:lnTo>
                    <a:pt x="1147064" y="373989"/>
                  </a:lnTo>
                  <a:lnTo>
                    <a:pt x="1147064" y="350532"/>
                  </a:lnTo>
                  <a:lnTo>
                    <a:pt x="1096340" y="328688"/>
                  </a:lnTo>
                  <a:lnTo>
                    <a:pt x="1140434" y="271157"/>
                  </a:lnTo>
                  <a:lnTo>
                    <a:pt x="1204468" y="298856"/>
                  </a:lnTo>
                  <a:lnTo>
                    <a:pt x="1204468" y="274624"/>
                  </a:lnTo>
                  <a:lnTo>
                    <a:pt x="1133970" y="244119"/>
                  </a:lnTo>
                  <a:lnTo>
                    <a:pt x="1064907" y="334225"/>
                  </a:lnTo>
                  <a:lnTo>
                    <a:pt x="1062418" y="337375"/>
                  </a:lnTo>
                  <a:lnTo>
                    <a:pt x="1017511" y="396074"/>
                  </a:lnTo>
                  <a:lnTo>
                    <a:pt x="1003706" y="413258"/>
                  </a:lnTo>
                  <a:lnTo>
                    <a:pt x="1004176" y="413473"/>
                  </a:lnTo>
                  <a:lnTo>
                    <a:pt x="960793" y="470065"/>
                  </a:lnTo>
                  <a:lnTo>
                    <a:pt x="960602" y="469976"/>
                  </a:lnTo>
                  <a:lnTo>
                    <a:pt x="945921" y="488251"/>
                  </a:lnTo>
                  <a:lnTo>
                    <a:pt x="946619" y="488569"/>
                  </a:lnTo>
                  <a:lnTo>
                    <a:pt x="845197" y="620903"/>
                  </a:lnTo>
                  <a:lnTo>
                    <a:pt x="845019" y="620814"/>
                  </a:lnTo>
                  <a:lnTo>
                    <a:pt x="831253" y="639102"/>
                  </a:lnTo>
                  <a:lnTo>
                    <a:pt x="851433" y="648246"/>
                  </a:lnTo>
                  <a:lnTo>
                    <a:pt x="851649" y="647954"/>
                  </a:lnTo>
                  <a:lnTo>
                    <a:pt x="926299" y="680300"/>
                  </a:lnTo>
                  <a:lnTo>
                    <a:pt x="935824" y="684822"/>
                  </a:lnTo>
                  <a:lnTo>
                    <a:pt x="936040" y="684530"/>
                  </a:lnTo>
                  <a:lnTo>
                    <a:pt x="1000290" y="712368"/>
                  </a:lnTo>
                  <a:lnTo>
                    <a:pt x="1020216" y="721385"/>
                  </a:lnTo>
                  <a:lnTo>
                    <a:pt x="1020432" y="721106"/>
                  </a:lnTo>
                  <a:lnTo>
                    <a:pt x="1274254" y="831100"/>
                  </a:lnTo>
                  <a:lnTo>
                    <a:pt x="1288999" y="812812"/>
                  </a:lnTo>
                  <a:lnTo>
                    <a:pt x="1288478" y="812596"/>
                  </a:lnTo>
                  <a:lnTo>
                    <a:pt x="1332674" y="755091"/>
                  </a:lnTo>
                  <a:lnTo>
                    <a:pt x="1332979" y="755218"/>
                  </a:lnTo>
                  <a:lnTo>
                    <a:pt x="1346822" y="736930"/>
                  </a:lnTo>
                  <a:lnTo>
                    <a:pt x="1346682" y="736879"/>
                  </a:lnTo>
                  <a:lnTo>
                    <a:pt x="1390345" y="680059"/>
                  </a:lnTo>
                  <a:lnTo>
                    <a:pt x="1390802" y="680250"/>
                  </a:lnTo>
                  <a:lnTo>
                    <a:pt x="1404531" y="661962"/>
                  </a:lnTo>
                  <a:lnTo>
                    <a:pt x="1404327" y="661885"/>
                  </a:lnTo>
                  <a:lnTo>
                    <a:pt x="1448562" y="604329"/>
                  </a:lnTo>
                  <a:lnTo>
                    <a:pt x="1462354" y="586968"/>
                  </a:lnTo>
                  <a:lnTo>
                    <a:pt x="1462011" y="586828"/>
                  </a:lnTo>
                  <a:lnTo>
                    <a:pt x="1506258" y="529285"/>
                  </a:lnTo>
                  <a:lnTo>
                    <a:pt x="1506461" y="529361"/>
                  </a:lnTo>
                  <a:lnTo>
                    <a:pt x="1518005" y="513994"/>
                  </a:lnTo>
                  <a:lnTo>
                    <a:pt x="1563916" y="454266"/>
                  </a:lnTo>
                  <a:lnTo>
                    <a:pt x="1564157" y="454367"/>
                  </a:lnTo>
                  <a:lnTo>
                    <a:pt x="1577886" y="436092"/>
                  </a:lnTo>
                  <a:close/>
                </a:path>
                <a:path w="1837054" h="1873885">
                  <a:moveTo>
                    <a:pt x="1674228" y="640029"/>
                  </a:moveTo>
                  <a:lnTo>
                    <a:pt x="1601787" y="681164"/>
                  </a:lnTo>
                  <a:lnTo>
                    <a:pt x="1604581" y="817384"/>
                  </a:lnTo>
                  <a:lnTo>
                    <a:pt x="1674228" y="776249"/>
                  </a:lnTo>
                  <a:lnTo>
                    <a:pt x="1674228" y="640029"/>
                  </a:lnTo>
                  <a:close/>
                </a:path>
                <a:path w="1837054" h="1873885">
                  <a:moveTo>
                    <a:pt x="1699006" y="394982"/>
                  </a:moveTo>
                  <a:lnTo>
                    <a:pt x="1656816" y="376796"/>
                  </a:lnTo>
                  <a:lnTo>
                    <a:pt x="1656816" y="404126"/>
                  </a:lnTo>
                  <a:lnTo>
                    <a:pt x="1264234" y="916127"/>
                  </a:lnTo>
                  <a:lnTo>
                    <a:pt x="747776" y="693051"/>
                  </a:lnTo>
                  <a:lnTo>
                    <a:pt x="1139469" y="181063"/>
                  </a:lnTo>
                  <a:lnTo>
                    <a:pt x="1227531" y="218490"/>
                  </a:lnTo>
                  <a:lnTo>
                    <a:pt x="1656816" y="404126"/>
                  </a:lnTo>
                  <a:lnTo>
                    <a:pt x="1656816" y="376796"/>
                  </a:lnTo>
                  <a:lnTo>
                    <a:pt x="1243126" y="198437"/>
                  </a:lnTo>
                  <a:lnTo>
                    <a:pt x="1203071" y="181063"/>
                  </a:lnTo>
                  <a:lnTo>
                    <a:pt x="1129385" y="149085"/>
                  </a:lnTo>
                  <a:lnTo>
                    <a:pt x="704659" y="702183"/>
                  </a:lnTo>
                  <a:lnTo>
                    <a:pt x="1274254" y="948131"/>
                  </a:lnTo>
                  <a:lnTo>
                    <a:pt x="1298829" y="916127"/>
                  </a:lnTo>
                  <a:lnTo>
                    <a:pt x="1699006" y="394982"/>
                  </a:lnTo>
                  <a:close/>
                </a:path>
                <a:path w="1837054" h="1873885">
                  <a:moveTo>
                    <a:pt x="1773301" y="1639303"/>
                  </a:moveTo>
                  <a:lnTo>
                    <a:pt x="1378851" y="1639303"/>
                  </a:lnTo>
                  <a:lnTo>
                    <a:pt x="1378851" y="1654848"/>
                  </a:lnTo>
                  <a:lnTo>
                    <a:pt x="1773301" y="1654848"/>
                  </a:lnTo>
                  <a:lnTo>
                    <a:pt x="1773301" y="1639303"/>
                  </a:lnTo>
                  <a:close/>
                </a:path>
                <a:path w="1837054" h="1873885">
                  <a:moveTo>
                    <a:pt x="1799005" y="1607312"/>
                  </a:moveTo>
                  <a:lnTo>
                    <a:pt x="1403642" y="1607312"/>
                  </a:lnTo>
                  <a:lnTo>
                    <a:pt x="1403642" y="1622844"/>
                  </a:lnTo>
                  <a:lnTo>
                    <a:pt x="1799005" y="1622844"/>
                  </a:lnTo>
                  <a:lnTo>
                    <a:pt x="1799005" y="1607312"/>
                  </a:lnTo>
                  <a:close/>
                </a:path>
                <a:path w="1837054" h="1873885">
                  <a:moveTo>
                    <a:pt x="1801761" y="1667649"/>
                  </a:moveTo>
                  <a:lnTo>
                    <a:pt x="1407325" y="1667649"/>
                  </a:lnTo>
                  <a:lnTo>
                    <a:pt x="1407325" y="1683194"/>
                  </a:lnTo>
                  <a:lnTo>
                    <a:pt x="1801761" y="1683194"/>
                  </a:lnTo>
                  <a:lnTo>
                    <a:pt x="1801761" y="1667649"/>
                  </a:lnTo>
                  <a:close/>
                </a:path>
                <a:path w="1837054" h="1873885">
                  <a:moveTo>
                    <a:pt x="1801761" y="1572564"/>
                  </a:moveTo>
                  <a:lnTo>
                    <a:pt x="1407325" y="1572564"/>
                  </a:lnTo>
                  <a:lnTo>
                    <a:pt x="1407325" y="1588109"/>
                  </a:lnTo>
                  <a:lnTo>
                    <a:pt x="1801761" y="1588109"/>
                  </a:lnTo>
                  <a:lnTo>
                    <a:pt x="1801761" y="1572564"/>
                  </a:lnTo>
                  <a:close/>
                </a:path>
                <a:path w="1837054" h="1873885">
                  <a:moveTo>
                    <a:pt x="1836788" y="1713369"/>
                  </a:moveTo>
                  <a:lnTo>
                    <a:pt x="0" y="1713369"/>
                  </a:lnTo>
                  <a:lnTo>
                    <a:pt x="0" y="1755419"/>
                  </a:lnTo>
                  <a:lnTo>
                    <a:pt x="75387" y="1755419"/>
                  </a:lnTo>
                  <a:lnTo>
                    <a:pt x="75387" y="1873694"/>
                  </a:lnTo>
                  <a:lnTo>
                    <a:pt x="1786204" y="1873694"/>
                  </a:lnTo>
                  <a:lnTo>
                    <a:pt x="1786204" y="1755419"/>
                  </a:lnTo>
                  <a:lnTo>
                    <a:pt x="1836788" y="1755419"/>
                  </a:lnTo>
                  <a:lnTo>
                    <a:pt x="1836788" y="17133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01498" y="2886123"/>
              <a:ext cx="171541" cy="18652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47116" y="2114295"/>
            <a:ext cx="7830184" cy="322643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181610" indent="-342900">
              <a:lnSpc>
                <a:spcPts val="3020"/>
              </a:lnSpc>
              <a:spcBef>
                <a:spcPts val="484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Ekrandaki</a:t>
            </a:r>
            <a:r>
              <a:rPr sz="2800" spc="-7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elemanların</a:t>
            </a:r>
            <a:r>
              <a:rPr sz="2800" spc="-5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hareketi,</a:t>
            </a:r>
            <a:r>
              <a:rPr sz="2800" spc="-60" dirty="0">
                <a:latin typeface="Microsoft Sans Serif"/>
                <a:cs typeface="Microsoft Sans Serif"/>
              </a:rPr>
              <a:t> </a:t>
            </a:r>
            <a:r>
              <a:rPr sz="2800" spc="-25" dirty="0">
                <a:latin typeface="Microsoft Sans Serif"/>
                <a:cs typeface="Microsoft Sans Serif"/>
              </a:rPr>
              <a:t>göz </a:t>
            </a:r>
            <a:r>
              <a:rPr sz="2800" dirty="0">
                <a:latin typeface="Microsoft Sans Serif"/>
                <a:cs typeface="Microsoft Sans Serif"/>
              </a:rPr>
              <a:t>hareketlerine</a:t>
            </a:r>
            <a:r>
              <a:rPr sz="2800" spc="-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uygun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olmalı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ve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gözü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yormamalı</a:t>
            </a:r>
            <a:endParaRPr sz="2800">
              <a:latin typeface="Microsoft Sans Serif"/>
              <a:cs typeface="Microsoft Sans Serif"/>
            </a:endParaRPr>
          </a:p>
          <a:p>
            <a:pPr marL="355600" marR="1035685" indent="-342900">
              <a:lnSpc>
                <a:spcPts val="3020"/>
              </a:lnSpc>
              <a:spcBef>
                <a:spcPts val="185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Bir</a:t>
            </a:r>
            <a:r>
              <a:rPr sz="2800" spc="-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ekranda,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dört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farklı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renkten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fazla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spc="-20" dirty="0">
                <a:latin typeface="Microsoft Sans Serif"/>
                <a:cs typeface="Microsoft Sans Serif"/>
              </a:rPr>
              <a:t>renk </a:t>
            </a:r>
            <a:r>
              <a:rPr sz="2800" dirty="0">
                <a:latin typeface="Microsoft Sans Serif"/>
                <a:cs typeface="Microsoft Sans Serif"/>
              </a:rPr>
              <a:t>kullanılmamasına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dikkat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edilmeli</a:t>
            </a:r>
            <a:endParaRPr sz="28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ts val="3020"/>
              </a:lnSpc>
              <a:spcBef>
                <a:spcPts val="186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Sunum</a:t>
            </a:r>
            <a:r>
              <a:rPr sz="2800" spc="-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özel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efektler,</a:t>
            </a:r>
            <a:r>
              <a:rPr sz="2800" spc="-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sesler,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değişik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fontlar,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spc="-25" dirty="0">
                <a:latin typeface="Microsoft Sans Serif"/>
                <a:cs typeface="Microsoft Sans Serif"/>
              </a:rPr>
              <a:t>göz </a:t>
            </a:r>
            <a:r>
              <a:rPr sz="2800" dirty="0">
                <a:latin typeface="Microsoft Sans Serif"/>
                <a:cs typeface="Microsoft Sans Serif"/>
              </a:rPr>
              <a:t>alıcı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renkler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veya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resimleri çok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fazla </a:t>
            </a:r>
            <a:r>
              <a:rPr sz="2800" spc="-10" dirty="0">
                <a:latin typeface="Microsoft Sans Serif"/>
                <a:cs typeface="Microsoft Sans Serif"/>
              </a:rPr>
              <a:t>kullanarak düzenlenmemeli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5875" y="188976"/>
            <a:ext cx="4213225" cy="56784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618233" y="5902197"/>
            <a:ext cx="64833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7330" marR="5080" indent="-148463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Microsoft Sans Serif"/>
                <a:cs typeface="Microsoft Sans Serif"/>
              </a:rPr>
              <a:t>Görsel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materyaller,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dinleyici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kitlesinin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mesajınızı </a:t>
            </a:r>
            <a:r>
              <a:rPr sz="2400" dirty="0">
                <a:latin typeface="Microsoft Sans Serif"/>
                <a:cs typeface="Microsoft Sans Serif"/>
              </a:rPr>
              <a:t>anlamasına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yardım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etmeli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16</a:t>
            </a:fld>
            <a:endParaRPr lang="tr-TR"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4501" y="333375"/>
            <a:ext cx="4348099" cy="544512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63777" y="5902197"/>
            <a:ext cx="78740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33930" marR="5080" indent="-222186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Microsoft Sans Serif"/>
                <a:cs typeface="Microsoft Sans Serif"/>
              </a:rPr>
              <a:t>Görsel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materyaller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bir</a:t>
            </a:r>
            <a:r>
              <a:rPr sz="2400" spc="-8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öğeyi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vurgulamak,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duygusal</a:t>
            </a:r>
            <a:r>
              <a:rPr sz="2400" spc="-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tepkiler </a:t>
            </a:r>
            <a:r>
              <a:rPr sz="2400" dirty="0">
                <a:latin typeface="Microsoft Sans Serif"/>
                <a:cs typeface="Microsoft Sans Serif"/>
              </a:rPr>
              <a:t>yaratmak</a:t>
            </a:r>
            <a:r>
              <a:rPr sz="2400" spc="-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için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kullanılmalı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17</a:t>
            </a:fld>
            <a:endParaRPr lang="tr-TR"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2004567"/>
            <a:ext cx="4483735" cy="320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Verilen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bir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metnin </a:t>
            </a:r>
            <a:r>
              <a:rPr sz="2800" dirty="0">
                <a:latin typeface="Microsoft Sans Serif"/>
                <a:cs typeface="Microsoft Sans Serif"/>
              </a:rPr>
              <a:t>gerektirdiği</a:t>
            </a:r>
            <a:r>
              <a:rPr sz="2800" spc="-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grafik</a:t>
            </a:r>
            <a:r>
              <a:rPr sz="2800" spc="-5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ya</a:t>
            </a:r>
            <a:r>
              <a:rPr sz="2800" spc="-55" dirty="0">
                <a:latin typeface="Microsoft Sans Serif"/>
                <a:cs typeface="Microsoft Sans Serif"/>
              </a:rPr>
              <a:t> </a:t>
            </a:r>
            <a:r>
              <a:rPr sz="2800" spc="-35" dirty="0">
                <a:latin typeface="Microsoft Sans Serif"/>
                <a:cs typeface="Microsoft Sans Serif"/>
              </a:rPr>
              <a:t>da </a:t>
            </a:r>
            <a:r>
              <a:rPr sz="2800" dirty="0">
                <a:latin typeface="Microsoft Sans Serif"/>
                <a:cs typeface="Microsoft Sans Serif"/>
              </a:rPr>
              <a:t>resim,</a:t>
            </a:r>
            <a:r>
              <a:rPr sz="2800" spc="-8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metinle</a:t>
            </a:r>
            <a:r>
              <a:rPr sz="2800" spc="-6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birlikte</a:t>
            </a:r>
            <a:r>
              <a:rPr sz="2800" spc="-75" dirty="0">
                <a:latin typeface="Microsoft Sans Serif"/>
                <a:cs typeface="Microsoft Sans Serif"/>
              </a:rPr>
              <a:t> </a:t>
            </a:r>
            <a:r>
              <a:rPr sz="2800" spc="-20" dirty="0">
                <a:latin typeface="Microsoft Sans Serif"/>
                <a:cs typeface="Microsoft Sans Serif"/>
              </a:rPr>
              <a:t>aynı </a:t>
            </a:r>
            <a:r>
              <a:rPr sz="2800" dirty="0">
                <a:latin typeface="Microsoft Sans Serif"/>
                <a:cs typeface="Microsoft Sans Serif"/>
              </a:rPr>
              <a:t>ekranda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yer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almış </a:t>
            </a:r>
            <a:r>
              <a:rPr sz="2800" spc="-10" dirty="0">
                <a:latin typeface="Microsoft Sans Serif"/>
                <a:cs typeface="Microsoft Sans Serif"/>
              </a:rPr>
              <a:t>olmalı</a:t>
            </a:r>
            <a:endParaRPr sz="2800">
              <a:latin typeface="Microsoft Sans Serif"/>
              <a:cs typeface="Microsoft Sans Serif"/>
            </a:endParaRPr>
          </a:p>
          <a:p>
            <a:pPr marL="355600" marR="617855" indent="-342900">
              <a:lnSpc>
                <a:spcPct val="100000"/>
              </a:lnSpc>
              <a:spcBef>
                <a:spcPts val="151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Kullanılan</a:t>
            </a:r>
            <a:r>
              <a:rPr sz="2800" spc="-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resim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ya</a:t>
            </a:r>
            <a:r>
              <a:rPr sz="2800" spc="-30" dirty="0">
                <a:latin typeface="Microsoft Sans Serif"/>
                <a:cs typeface="Microsoft Sans Serif"/>
              </a:rPr>
              <a:t> </a:t>
            </a:r>
            <a:r>
              <a:rPr sz="2800" spc="-25" dirty="0">
                <a:latin typeface="Microsoft Sans Serif"/>
                <a:cs typeface="Microsoft Sans Serif"/>
              </a:rPr>
              <a:t>da </a:t>
            </a:r>
            <a:r>
              <a:rPr sz="2800" dirty="0">
                <a:latin typeface="Microsoft Sans Serif"/>
                <a:cs typeface="Microsoft Sans Serif"/>
              </a:rPr>
              <a:t>grafikler</a:t>
            </a:r>
            <a:r>
              <a:rPr sz="2800" spc="-8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gereksiz</a:t>
            </a:r>
            <a:endParaRPr sz="2800">
              <a:latin typeface="Microsoft Sans Serif"/>
              <a:cs typeface="Microsoft Sans Serif"/>
            </a:endParaRPr>
          </a:p>
          <a:p>
            <a:pPr marL="355600">
              <a:lnSpc>
                <a:spcPct val="100000"/>
              </a:lnSpc>
            </a:pPr>
            <a:r>
              <a:rPr sz="2800" dirty="0">
                <a:latin typeface="Microsoft Sans Serif"/>
                <a:cs typeface="Microsoft Sans Serif"/>
              </a:rPr>
              <a:t>ayrıntılardan</a:t>
            </a:r>
            <a:r>
              <a:rPr sz="2800" spc="1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arındırılmalı</a:t>
            </a:r>
            <a:endParaRPr sz="28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0" y="2664402"/>
            <a:ext cx="2685683" cy="2427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2004567"/>
            <a:ext cx="5179060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dirty="0">
                <a:latin typeface="Microsoft Sans Serif"/>
                <a:cs typeface="Microsoft Sans Serif"/>
              </a:rPr>
              <a:t>Gerektiğinde</a:t>
            </a:r>
            <a:r>
              <a:rPr sz="2800" spc="-1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konuların</a:t>
            </a:r>
            <a:endParaRPr sz="2800">
              <a:latin typeface="Microsoft Sans Serif"/>
              <a:cs typeface="Microsoft Sans Serif"/>
            </a:endParaRPr>
          </a:p>
          <a:p>
            <a:pPr marL="355600" marR="5080">
              <a:lnSpc>
                <a:spcPct val="100000"/>
              </a:lnSpc>
            </a:pPr>
            <a:r>
              <a:rPr sz="2800" dirty="0">
                <a:latin typeface="Microsoft Sans Serif"/>
                <a:cs typeface="Microsoft Sans Serif"/>
              </a:rPr>
              <a:t>anlatılmasında</a:t>
            </a:r>
            <a:r>
              <a:rPr sz="2800" spc="1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canlandırılmış </a:t>
            </a:r>
            <a:r>
              <a:rPr sz="2800" dirty="0">
                <a:latin typeface="Microsoft Sans Serif"/>
                <a:cs typeface="Microsoft Sans Serif"/>
              </a:rPr>
              <a:t>resim</a:t>
            </a:r>
            <a:r>
              <a:rPr sz="2800" spc="-8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(animasyon)</a:t>
            </a:r>
            <a:r>
              <a:rPr sz="2800" spc="-7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kullanılmalı</a:t>
            </a:r>
            <a:endParaRPr sz="28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04146" y="2315515"/>
            <a:ext cx="2245814" cy="172754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571494" y="4676394"/>
            <a:ext cx="4648835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940" marR="5080" indent="-269875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281940" algn="l"/>
                <a:tab pos="3388360" algn="l"/>
              </a:tabLst>
            </a:pPr>
            <a:r>
              <a:rPr sz="2800" dirty="0">
                <a:latin typeface="Microsoft Sans Serif"/>
                <a:cs typeface="Microsoft Sans Serif"/>
              </a:rPr>
              <a:t>Görsel</a:t>
            </a:r>
            <a:r>
              <a:rPr sz="2800" spc="-8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materyaller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10" dirty="0">
                <a:latin typeface="Microsoft Sans Serif"/>
                <a:cs typeface="Microsoft Sans Serif"/>
              </a:rPr>
              <a:t>sayfada </a:t>
            </a:r>
            <a:r>
              <a:rPr sz="2800" dirty="0">
                <a:latin typeface="Microsoft Sans Serif"/>
                <a:cs typeface="Microsoft Sans Serif"/>
              </a:rPr>
              <a:t>rasgele</a:t>
            </a:r>
            <a:r>
              <a:rPr sz="2800" spc="-5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dağıtılmamalıdır.</a:t>
            </a:r>
            <a:endParaRPr sz="280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1550" y="4394053"/>
            <a:ext cx="1493425" cy="1418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1753"/>
            <a:ext cx="69234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Slayt</a:t>
            </a:r>
            <a:r>
              <a:rPr spc="-180" dirty="0"/>
              <a:t> </a:t>
            </a:r>
            <a:r>
              <a:rPr dirty="0"/>
              <a:t>Hazırlama</a:t>
            </a:r>
            <a:r>
              <a:rPr spc="-16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490725"/>
            <a:ext cx="7176770" cy="4359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800" dirty="0">
                <a:latin typeface="Microsoft Sans Serif"/>
                <a:cs typeface="Microsoft Sans Serif"/>
              </a:rPr>
              <a:t>Font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(yazı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tipi)</a:t>
            </a:r>
            <a:r>
              <a:rPr sz="800" spc="-2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büyüklüğünüzü </a:t>
            </a:r>
            <a:r>
              <a:rPr sz="800" b="1" dirty="0">
                <a:latin typeface="Arial"/>
                <a:cs typeface="Arial"/>
              </a:rPr>
              <a:t>dikkatli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bir</a:t>
            </a:r>
            <a:r>
              <a:rPr sz="800" spc="-2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şekilde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seçin.</a:t>
            </a:r>
            <a:endParaRPr sz="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800" dirty="0">
                <a:latin typeface="Microsoft Sans Serif"/>
                <a:cs typeface="Microsoft Sans Serif"/>
              </a:rPr>
              <a:t>Microsoft</a:t>
            </a:r>
            <a:r>
              <a:rPr sz="800" spc="-2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Powerpoint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font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(yazı tipi)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büyüklüklerini</a:t>
            </a:r>
            <a:r>
              <a:rPr sz="800" dirty="0">
                <a:latin typeface="Microsoft Sans Serif"/>
                <a:cs typeface="Microsoft Sans Serif"/>
              </a:rPr>
              <a:t> aşağıdaki gibi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seçmenizi </a:t>
            </a:r>
            <a:r>
              <a:rPr sz="800" dirty="0">
                <a:latin typeface="Microsoft Sans Serif"/>
                <a:cs typeface="Microsoft Sans Serif"/>
              </a:rPr>
              <a:t>tavsiye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etmektedir.</a:t>
            </a:r>
            <a:endParaRPr sz="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800" dirty="0">
                <a:latin typeface="Microsoft Sans Serif"/>
                <a:cs typeface="Microsoft Sans Serif"/>
              </a:rPr>
              <a:t>Başlıklar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için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44 font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(Yazı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Tipi)</a:t>
            </a:r>
            <a:endParaRPr sz="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800" dirty="0">
                <a:latin typeface="Microsoft Sans Serif"/>
                <a:cs typeface="Microsoft Sans Serif"/>
              </a:rPr>
              <a:t>Alt</a:t>
            </a:r>
            <a:r>
              <a:rPr sz="800" spc="-2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başlıklar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veya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altbaşlık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kullanılmıyorsa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metin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için</a:t>
            </a:r>
            <a:r>
              <a:rPr sz="800" spc="-3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32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font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(Yazı</a:t>
            </a:r>
            <a:r>
              <a:rPr sz="800" spc="-10" dirty="0">
                <a:latin typeface="Microsoft Sans Serif"/>
                <a:cs typeface="Microsoft Sans Serif"/>
              </a:rPr>
              <a:t> Tipi)</a:t>
            </a:r>
            <a:endParaRPr sz="800">
              <a:latin typeface="Microsoft Sans Serif"/>
              <a:cs typeface="Microsoft Sans Serif"/>
            </a:endParaRPr>
          </a:p>
          <a:p>
            <a:pPr marL="354965" indent="-342265">
              <a:lnSpc>
                <a:spcPts val="94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800" dirty="0">
                <a:latin typeface="Microsoft Sans Serif"/>
                <a:cs typeface="Microsoft Sans Serif"/>
              </a:rPr>
              <a:t>Alt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başlık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kullanılıyorsa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metin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için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28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font (Yazı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Tipi).</a:t>
            </a:r>
            <a:endParaRPr sz="800">
              <a:latin typeface="Microsoft Sans Serif"/>
              <a:cs typeface="Microsoft Sans Serif"/>
            </a:endParaRPr>
          </a:p>
          <a:p>
            <a:pPr marL="354965" indent="-342265">
              <a:lnSpc>
                <a:spcPts val="2500"/>
              </a:lnSpc>
              <a:buClr>
                <a:srgbClr val="00007C"/>
              </a:buClr>
              <a:buSzPct val="73809"/>
              <a:buFont typeface="Wingdings"/>
              <a:buChar char=""/>
              <a:tabLst>
                <a:tab pos="354965" algn="l"/>
              </a:tabLst>
            </a:pPr>
            <a:r>
              <a:rPr sz="2100" dirty="0">
                <a:latin typeface="Microsoft Sans Serif"/>
                <a:cs typeface="Microsoft Sans Serif"/>
              </a:rPr>
              <a:t>Zemin</a:t>
            </a:r>
            <a:r>
              <a:rPr sz="2100" spc="-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rengi</a:t>
            </a:r>
            <a:r>
              <a:rPr sz="2100" spc="2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koyu,</a:t>
            </a:r>
            <a:r>
              <a:rPr sz="2100" spc="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yazılar</a:t>
            </a:r>
            <a:r>
              <a:rPr sz="2100" spc="1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açık</a:t>
            </a:r>
            <a:r>
              <a:rPr sz="2100" spc="2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veya</a:t>
            </a:r>
            <a:r>
              <a:rPr sz="2100" spc="1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tam</a:t>
            </a:r>
            <a:r>
              <a:rPr sz="2100" spc="2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tersi</a:t>
            </a:r>
            <a:r>
              <a:rPr sz="2100" spc="30" dirty="0">
                <a:latin typeface="Microsoft Sans Serif"/>
                <a:cs typeface="Microsoft Sans Serif"/>
              </a:rPr>
              <a:t> </a:t>
            </a:r>
            <a:r>
              <a:rPr sz="2100" spc="-10" dirty="0">
                <a:latin typeface="Microsoft Sans Serif"/>
                <a:cs typeface="Microsoft Sans Serif"/>
              </a:rPr>
              <a:t>olmalıdır</a:t>
            </a:r>
            <a:endParaRPr sz="21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3809"/>
              <a:buFont typeface="Wingdings"/>
              <a:buChar char=""/>
              <a:tabLst>
                <a:tab pos="354965" algn="l"/>
              </a:tabLst>
            </a:pPr>
            <a:r>
              <a:rPr sz="2100" dirty="0">
                <a:latin typeface="Microsoft Sans Serif"/>
                <a:cs typeface="Microsoft Sans Serif"/>
              </a:rPr>
              <a:t>Sıra</a:t>
            </a:r>
            <a:r>
              <a:rPr sz="2100" spc="5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önemli</a:t>
            </a:r>
            <a:r>
              <a:rPr sz="2100" spc="4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olmadıkça,</a:t>
            </a:r>
            <a:r>
              <a:rPr sz="2100" spc="3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numaralı</a:t>
            </a:r>
            <a:r>
              <a:rPr sz="2100" spc="2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liste</a:t>
            </a:r>
            <a:r>
              <a:rPr sz="2100" spc="55" dirty="0">
                <a:latin typeface="Microsoft Sans Serif"/>
                <a:cs typeface="Microsoft Sans Serif"/>
              </a:rPr>
              <a:t> </a:t>
            </a:r>
            <a:r>
              <a:rPr sz="2100" spc="-10" dirty="0">
                <a:latin typeface="Microsoft Sans Serif"/>
                <a:cs typeface="Microsoft Sans Serif"/>
              </a:rPr>
              <a:t>olmamalıdır</a:t>
            </a:r>
            <a:endParaRPr sz="21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3809"/>
              <a:buFont typeface="Wingdings"/>
              <a:buChar char=""/>
              <a:tabLst>
                <a:tab pos="354965" algn="l"/>
              </a:tabLst>
            </a:pPr>
            <a:r>
              <a:rPr sz="2100" dirty="0">
                <a:latin typeface="Microsoft Sans Serif"/>
                <a:cs typeface="Microsoft Sans Serif"/>
              </a:rPr>
              <a:t>Her</a:t>
            </a:r>
            <a:r>
              <a:rPr sz="2100" spc="-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slayt</a:t>
            </a:r>
            <a:r>
              <a:rPr sz="2100" spc="1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tek</a:t>
            </a:r>
            <a:r>
              <a:rPr sz="2100" spc="10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konu </a:t>
            </a:r>
            <a:r>
              <a:rPr sz="2100" spc="-10" dirty="0">
                <a:latin typeface="Microsoft Sans Serif"/>
                <a:cs typeface="Microsoft Sans Serif"/>
              </a:rPr>
              <a:t>içermelidir</a:t>
            </a:r>
            <a:endParaRPr sz="2100">
              <a:latin typeface="Microsoft Sans Serif"/>
              <a:cs typeface="Microsoft Sans Serif"/>
            </a:endParaRPr>
          </a:p>
          <a:p>
            <a:pPr marL="354965" indent="-342265">
              <a:lnSpc>
                <a:spcPts val="2500"/>
              </a:lnSpc>
              <a:buClr>
                <a:srgbClr val="00007C"/>
              </a:buClr>
              <a:buSzPct val="73809"/>
              <a:buFont typeface="Wingdings"/>
              <a:buChar char=""/>
              <a:tabLst>
                <a:tab pos="354965" algn="l"/>
              </a:tabLst>
            </a:pPr>
            <a:r>
              <a:rPr sz="2100" dirty="0">
                <a:latin typeface="Microsoft Sans Serif"/>
                <a:cs typeface="Microsoft Sans Serif"/>
              </a:rPr>
              <a:t>666</a:t>
            </a:r>
            <a:r>
              <a:rPr sz="2100" spc="55" dirty="0">
                <a:latin typeface="Microsoft Sans Serif"/>
                <a:cs typeface="Microsoft Sans Serif"/>
              </a:rPr>
              <a:t> </a:t>
            </a:r>
            <a:r>
              <a:rPr sz="2100" dirty="0">
                <a:latin typeface="Microsoft Sans Serif"/>
                <a:cs typeface="Microsoft Sans Serif"/>
              </a:rPr>
              <a:t>kuralı</a:t>
            </a:r>
            <a:r>
              <a:rPr sz="2100" spc="40" dirty="0">
                <a:latin typeface="Microsoft Sans Serif"/>
                <a:cs typeface="Microsoft Sans Serif"/>
              </a:rPr>
              <a:t> </a:t>
            </a:r>
            <a:r>
              <a:rPr sz="2100" spc="-10" dirty="0">
                <a:latin typeface="Microsoft Sans Serif"/>
                <a:cs typeface="Microsoft Sans Serif"/>
              </a:rPr>
              <a:t>uygulanmalıdır.</a:t>
            </a:r>
            <a:endParaRPr sz="2100">
              <a:latin typeface="Microsoft Sans Serif"/>
              <a:cs typeface="Microsoft Sans Serif"/>
            </a:endParaRPr>
          </a:p>
          <a:p>
            <a:pPr marL="469900">
              <a:lnSpc>
                <a:spcPts val="4180"/>
              </a:lnSpc>
            </a:pPr>
            <a:r>
              <a:rPr sz="2800" dirty="0">
                <a:solidFill>
                  <a:srgbClr val="9999CC"/>
                </a:solidFill>
                <a:latin typeface="Wingdings"/>
                <a:cs typeface="Wingdings"/>
              </a:rPr>
              <a:t></a:t>
            </a:r>
            <a:r>
              <a:rPr sz="3500" dirty="0">
                <a:latin typeface="Microsoft Sans Serif"/>
                <a:cs typeface="Microsoft Sans Serif"/>
              </a:rPr>
              <a:t>her slaytta</a:t>
            </a:r>
            <a:r>
              <a:rPr sz="3500" spc="5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en</a:t>
            </a:r>
            <a:r>
              <a:rPr sz="3500" spc="25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fazla</a:t>
            </a:r>
            <a:r>
              <a:rPr sz="3500" spc="20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altı</a:t>
            </a:r>
            <a:r>
              <a:rPr sz="3500" spc="5" dirty="0">
                <a:latin typeface="Microsoft Sans Serif"/>
                <a:cs typeface="Microsoft Sans Serif"/>
              </a:rPr>
              <a:t> </a:t>
            </a:r>
            <a:r>
              <a:rPr sz="3500" spc="-10" dirty="0">
                <a:latin typeface="Microsoft Sans Serif"/>
                <a:cs typeface="Microsoft Sans Serif"/>
              </a:rPr>
              <a:t>satır,</a:t>
            </a:r>
            <a:endParaRPr sz="3500">
              <a:latin typeface="Microsoft Sans Serif"/>
              <a:cs typeface="Microsoft Sans Serif"/>
            </a:endParaRPr>
          </a:p>
          <a:p>
            <a:pPr marL="755650" marR="448309" indent="-285750">
              <a:lnSpc>
                <a:spcPts val="3360"/>
              </a:lnSpc>
              <a:spcBef>
                <a:spcPts val="815"/>
              </a:spcBef>
            </a:pPr>
            <a:r>
              <a:rPr sz="2800" dirty="0">
                <a:solidFill>
                  <a:srgbClr val="9999CC"/>
                </a:solidFill>
                <a:latin typeface="Wingdings"/>
                <a:cs typeface="Wingdings"/>
              </a:rPr>
              <a:t></a:t>
            </a:r>
            <a:r>
              <a:rPr sz="3500" dirty="0">
                <a:latin typeface="Microsoft Sans Serif"/>
                <a:cs typeface="Microsoft Sans Serif"/>
              </a:rPr>
              <a:t>her</a:t>
            </a:r>
            <a:r>
              <a:rPr sz="3500" spc="40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satırda</a:t>
            </a:r>
            <a:r>
              <a:rPr sz="3500" spc="60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en</a:t>
            </a:r>
            <a:r>
              <a:rPr sz="3500" spc="55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fazla</a:t>
            </a:r>
            <a:r>
              <a:rPr sz="3500" spc="55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altı</a:t>
            </a:r>
            <a:r>
              <a:rPr sz="3500" spc="40" dirty="0">
                <a:latin typeface="Microsoft Sans Serif"/>
                <a:cs typeface="Microsoft Sans Serif"/>
              </a:rPr>
              <a:t> </a:t>
            </a:r>
            <a:r>
              <a:rPr sz="3500" spc="-10" dirty="0">
                <a:latin typeface="Microsoft Sans Serif"/>
                <a:cs typeface="Microsoft Sans Serif"/>
              </a:rPr>
              <a:t>kelime olmalı,</a:t>
            </a:r>
            <a:endParaRPr sz="3500">
              <a:latin typeface="Microsoft Sans Serif"/>
              <a:cs typeface="Microsoft Sans Serif"/>
            </a:endParaRPr>
          </a:p>
          <a:p>
            <a:pPr marL="755650" marR="5080" indent="-285750">
              <a:lnSpc>
                <a:spcPts val="3360"/>
              </a:lnSpc>
              <a:spcBef>
                <a:spcPts val="840"/>
              </a:spcBef>
            </a:pPr>
            <a:r>
              <a:rPr sz="2800" dirty="0">
                <a:solidFill>
                  <a:srgbClr val="9999CC"/>
                </a:solidFill>
                <a:latin typeface="Wingdings"/>
                <a:cs typeface="Wingdings"/>
              </a:rPr>
              <a:t></a:t>
            </a:r>
            <a:r>
              <a:rPr sz="3500" dirty="0">
                <a:latin typeface="Microsoft Sans Serif"/>
                <a:cs typeface="Microsoft Sans Serif"/>
              </a:rPr>
              <a:t>altı</a:t>
            </a:r>
            <a:r>
              <a:rPr sz="3500" spc="-40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slayttan</a:t>
            </a:r>
            <a:r>
              <a:rPr sz="3500" spc="-15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sonra</a:t>
            </a:r>
            <a:r>
              <a:rPr sz="3500" spc="-30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mutlaka</a:t>
            </a:r>
            <a:r>
              <a:rPr sz="3500" spc="-40" dirty="0">
                <a:latin typeface="Microsoft Sans Serif"/>
                <a:cs typeface="Microsoft Sans Serif"/>
              </a:rPr>
              <a:t> </a:t>
            </a:r>
            <a:r>
              <a:rPr sz="3500" spc="-10" dirty="0">
                <a:latin typeface="Microsoft Sans Serif"/>
                <a:cs typeface="Microsoft Sans Serif"/>
              </a:rPr>
              <a:t>grafik </a:t>
            </a:r>
            <a:r>
              <a:rPr sz="3500" dirty="0">
                <a:latin typeface="Microsoft Sans Serif"/>
                <a:cs typeface="Microsoft Sans Serif"/>
              </a:rPr>
              <a:t>veya</a:t>
            </a:r>
            <a:r>
              <a:rPr sz="3500" spc="-45" dirty="0">
                <a:latin typeface="Microsoft Sans Serif"/>
                <a:cs typeface="Microsoft Sans Serif"/>
              </a:rPr>
              <a:t> </a:t>
            </a:r>
            <a:r>
              <a:rPr sz="3500" dirty="0">
                <a:latin typeface="Microsoft Sans Serif"/>
                <a:cs typeface="Microsoft Sans Serif"/>
              </a:rPr>
              <a:t>resim</a:t>
            </a:r>
            <a:r>
              <a:rPr sz="3500" spc="-45" dirty="0">
                <a:latin typeface="Microsoft Sans Serif"/>
                <a:cs typeface="Microsoft Sans Serif"/>
              </a:rPr>
              <a:t> </a:t>
            </a:r>
            <a:r>
              <a:rPr sz="3500" spc="-10" dirty="0">
                <a:latin typeface="Microsoft Sans Serif"/>
                <a:cs typeface="Microsoft Sans Serif"/>
              </a:rPr>
              <a:t>içermelidir</a:t>
            </a:r>
            <a:endParaRPr sz="35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2987" y="1412875"/>
            <a:ext cx="6624955" cy="3959225"/>
          </a:xfrm>
          <a:custGeom>
            <a:avLst/>
            <a:gdLst/>
            <a:ahLst/>
            <a:cxnLst/>
            <a:rect l="l" t="t" r="r" b="b"/>
            <a:pathLst>
              <a:path w="6624955" h="3959225">
                <a:moveTo>
                  <a:pt x="0" y="0"/>
                </a:moveTo>
                <a:lnTo>
                  <a:pt x="6624637" y="3900551"/>
                </a:lnTo>
              </a:path>
              <a:path w="6624955" h="3959225">
                <a:moveTo>
                  <a:pt x="6311836" y="114300"/>
                </a:moveTo>
                <a:lnTo>
                  <a:pt x="312737" y="3959225"/>
                </a:lnTo>
              </a:path>
            </a:pathLst>
          </a:custGeom>
          <a:ln w="76200">
            <a:solidFill>
              <a:srgbClr val="FF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TUŞ</a:t>
            </a:r>
            <a:r>
              <a:rPr sz="4000" spc="-20" dirty="0"/>
              <a:t> </a:t>
            </a:r>
            <a:r>
              <a:rPr sz="4000" spc="-10" dirty="0"/>
              <a:t>KULLANIMI</a:t>
            </a:r>
            <a:endParaRPr sz="40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6825" y="836675"/>
            <a:ext cx="3455924" cy="228752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5940" y="2004567"/>
            <a:ext cx="6898640" cy="36958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288029" indent="-342900" algn="just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Mouse</a:t>
            </a:r>
            <a:r>
              <a:rPr sz="2800" spc="-6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yerine</a:t>
            </a:r>
            <a:r>
              <a:rPr sz="2800" spc="-6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klavye kullanırken;</a:t>
            </a:r>
            <a:endParaRPr sz="2800" dirty="0">
              <a:latin typeface="Microsoft Sans Serif"/>
              <a:cs typeface="Microsoft Sans Serif"/>
            </a:endParaRPr>
          </a:p>
          <a:p>
            <a:pPr marL="755650" marR="3152140" lvl="1" indent="-285750" algn="just">
              <a:lnSpc>
                <a:spcPct val="100000"/>
              </a:lnSpc>
              <a:spcBef>
                <a:spcPts val="585"/>
              </a:spcBef>
              <a:buClr>
                <a:srgbClr val="9999CC"/>
              </a:buClr>
              <a:buSzPct val="79166"/>
              <a:buFont typeface="Wingdings"/>
              <a:buChar char=""/>
              <a:tabLst>
                <a:tab pos="755650" algn="l"/>
              </a:tabLst>
            </a:pPr>
            <a:r>
              <a:rPr sz="2400" dirty="0" err="1">
                <a:latin typeface="Microsoft Sans Serif"/>
                <a:cs typeface="Microsoft Sans Serif"/>
              </a:rPr>
              <a:t>slaytları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 err="1" smtClean="0">
                <a:latin typeface="Microsoft Sans Serif"/>
                <a:cs typeface="Microsoft Sans Serif"/>
              </a:rPr>
              <a:t>ilerletmek</a:t>
            </a:r>
            <a:r>
              <a:rPr sz="2400" spc="-25" dirty="0" smtClean="0">
                <a:latin typeface="Microsoft Sans Serif"/>
                <a:cs typeface="Microsoft Sans Serif"/>
              </a:rPr>
              <a:t> </a:t>
            </a:r>
            <a:r>
              <a:rPr sz="2400" spc="-20" dirty="0" err="1" smtClean="0">
                <a:latin typeface="Microsoft Sans Serif"/>
                <a:cs typeface="Microsoft Sans Serif"/>
              </a:rPr>
              <a:t>için</a:t>
            </a:r>
            <a:r>
              <a:rPr sz="2400" spc="-20" dirty="0" smtClean="0">
                <a:latin typeface="Microsoft Sans Serif"/>
                <a:cs typeface="Microsoft Sans Serif"/>
              </a:rPr>
              <a:t> </a:t>
            </a:r>
            <a:r>
              <a:rPr sz="2400" dirty="0" smtClean="0">
                <a:latin typeface="Microsoft Sans Serif"/>
                <a:cs typeface="Microsoft Sans Serif"/>
              </a:rPr>
              <a:t>N</a:t>
            </a:r>
            <a:r>
              <a:rPr sz="2400" spc="-15" dirty="0" smtClean="0">
                <a:latin typeface="Microsoft Sans Serif"/>
                <a:cs typeface="Microsoft Sans Serif"/>
              </a:rPr>
              <a:t> </a:t>
            </a:r>
            <a:r>
              <a:rPr sz="2400" dirty="0" smtClean="0">
                <a:latin typeface="Microsoft Sans Serif"/>
                <a:cs typeface="Microsoft Sans Serif"/>
              </a:rPr>
              <a:t>,</a:t>
            </a:r>
            <a:r>
              <a:rPr sz="2400" spc="-15" dirty="0" smtClean="0">
                <a:latin typeface="Microsoft Sans Serif"/>
                <a:cs typeface="Microsoft Sans Serif"/>
              </a:rPr>
              <a:t> </a:t>
            </a:r>
            <a:r>
              <a:rPr sz="2400" dirty="0" err="1" smtClean="0">
                <a:latin typeface="Microsoft Sans Serif"/>
                <a:cs typeface="Microsoft Sans Serif"/>
              </a:rPr>
              <a:t>geriye</a:t>
            </a:r>
            <a:r>
              <a:rPr sz="2400" spc="-5" dirty="0" smtClean="0">
                <a:latin typeface="Microsoft Sans Serif"/>
                <a:cs typeface="Microsoft Sans Serif"/>
              </a:rPr>
              <a:t> </a:t>
            </a:r>
            <a:r>
              <a:rPr sz="2400" spc="-10" dirty="0" err="1" smtClean="0">
                <a:latin typeface="Microsoft Sans Serif"/>
                <a:cs typeface="Microsoft Sans Serif"/>
              </a:rPr>
              <a:t>döndürmek</a:t>
            </a:r>
            <a:r>
              <a:rPr sz="2400" spc="-10" dirty="0" smtClean="0">
                <a:latin typeface="Microsoft Sans Serif"/>
                <a:cs typeface="Microsoft Sans Serif"/>
              </a:rPr>
              <a:t> </a:t>
            </a:r>
            <a:r>
              <a:rPr sz="2400" dirty="0" err="1" smtClean="0">
                <a:latin typeface="Microsoft Sans Serif"/>
                <a:cs typeface="Microsoft Sans Serif"/>
              </a:rPr>
              <a:t>için</a:t>
            </a:r>
            <a:r>
              <a:rPr sz="2400" spc="-5" dirty="0" smtClean="0">
                <a:latin typeface="Microsoft Sans Serif"/>
                <a:cs typeface="Microsoft Sans Serif"/>
              </a:rPr>
              <a:t> </a:t>
            </a:r>
            <a:r>
              <a:rPr sz="2400" dirty="0" smtClean="0">
                <a:latin typeface="Microsoft Sans Serif"/>
                <a:cs typeface="Microsoft Sans Serif"/>
              </a:rPr>
              <a:t>P </a:t>
            </a:r>
            <a:r>
              <a:rPr sz="2400" spc="-10" dirty="0" err="1" smtClean="0">
                <a:latin typeface="Microsoft Sans Serif"/>
                <a:cs typeface="Microsoft Sans Serif"/>
              </a:rPr>
              <a:t>tuşlarını</a:t>
            </a:r>
            <a:endParaRPr sz="2400" dirty="0">
              <a:latin typeface="Microsoft Sans Serif"/>
              <a:cs typeface="Microsoft Sans Serif"/>
            </a:endParaRPr>
          </a:p>
          <a:p>
            <a:pPr marL="837565" lvl="2" indent="-285115" algn="just">
              <a:lnSpc>
                <a:spcPct val="100000"/>
              </a:lnSpc>
              <a:spcBef>
                <a:spcPts val="855"/>
              </a:spcBef>
              <a:buClr>
                <a:srgbClr val="9999CC"/>
              </a:buClr>
              <a:buSzPct val="79166"/>
              <a:buFont typeface="Wingdings"/>
              <a:buChar char=""/>
              <a:tabLst>
                <a:tab pos="837565" algn="l"/>
              </a:tabLst>
            </a:pPr>
            <a:r>
              <a:rPr sz="2400" dirty="0">
                <a:latin typeface="Microsoft Sans Serif"/>
                <a:cs typeface="Microsoft Sans Serif"/>
              </a:rPr>
              <a:t>ekranı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 err="1">
                <a:latin typeface="Microsoft Sans Serif"/>
                <a:cs typeface="Microsoft Sans Serif"/>
              </a:rPr>
              <a:t>karartmak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dirty="0" err="1" smtClean="0">
                <a:latin typeface="Microsoft Sans Serif"/>
                <a:cs typeface="Microsoft Sans Serif"/>
              </a:rPr>
              <a:t>için</a:t>
            </a:r>
            <a:r>
              <a:rPr lang="tr-TR" sz="2400" dirty="0" smtClean="0">
                <a:latin typeface="Microsoft Sans Serif"/>
                <a:cs typeface="Microsoft Sans Serif"/>
              </a:rPr>
              <a:t> </a:t>
            </a:r>
            <a:r>
              <a:rPr lang="tr-TR" sz="2400" dirty="0" err="1" smtClean="0">
                <a:latin typeface="Microsoft Sans Serif"/>
                <a:cs typeface="Microsoft Sans Serif"/>
              </a:rPr>
              <a:t>Shift</a:t>
            </a:r>
            <a:r>
              <a:rPr lang="tr-TR" sz="2400" dirty="0" smtClean="0">
                <a:latin typeface="Microsoft Sans Serif"/>
                <a:cs typeface="Microsoft Sans Serif"/>
              </a:rPr>
              <a:t>+</a:t>
            </a:r>
            <a:r>
              <a:rPr sz="2400" dirty="0" smtClean="0">
                <a:latin typeface="Microsoft Sans Serif"/>
                <a:cs typeface="Microsoft Sans Serif"/>
              </a:rPr>
              <a:t>B</a:t>
            </a:r>
            <a:r>
              <a:rPr sz="2400" spc="-20" dirty="0" smtClean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tuşu,</a:t>
            </a:r>
            <a:endParaRPr sz="2400" dirty="0">
              <a:latin typeface="Microsoft Sans Serif"/>
              <a:cs typeface="Microsoft Sans Serif"/>
            </a:endParaRPr>
          </a:p>
          <a:p>
            <a:pPr marL="837565" lvl="2" indent="-285115" algn="just">
              <a:lnSpc>
                <a:spcPct val="100000"/>
              </a:lnSpc>
              <a:spcBef>
                <a:spcPts val="285"/>
              </a:spcBef>
              <a:buClr>
                <a:srgbClr val="9999CC"/>
              </a:buClr>
              <a:buSzPct val="79166"/>
              <a:buFont typeface="Wingdings"/>
              <a:buChar char=""/>
              <a:tabLst>
                <a:tab pos="837565" algn="l"/>
              </a:tabLst>
            </a:pPr>
            <a:r>
              <a:rPr sz="2400" dirty="0">
                <a:latin typeface="Microsoft Sans Serif"/>
                <a:cs typeface="Microsoft Sans Serif"/>
              </a:rPr>
              <a:t>tekrar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ekrana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geri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dönmek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 err="1">
                <a:latin typeface="Microsoft Sans Serif"/>
                <a:cs typeface="Microsoft Sans Serif"/>
              </a:rPr>
              <a:t>için</a:t>
            </a:r>
            <a:r>
              <a:rPr sz="2400" spc="590" dirty="0">
                <a:latin typeface="Microsoft Sans Serif"/>
                <a:cs typeface="Microsoft Sans Serif"/>
              </a:rPr>
              <a:t> </a:t>
            </a:r>
            <a:r>
              <a:rPr lang="tr-TR" sz="2400" dirty="0" err="1" smtClean="0">
                <a:latin typeface="Microsoft Sans Serif"/>
                <a:cs typeface="Microsoft Sans Serif"/>
              </a:rPr>
              <a:t>Shift</a:t>
            </a:r>
            <a:r>
              <a:rPr lang="tr-TR" sz="2400" dirty="0" smtClean="0">
                <a:latin typeface="Microsoft Sans Serif"/>
                <a:cs typeface="Microsoft Sans Serif"/>
              </a:rPr>
              <a:t>+</a:t>
            </a:r>
            <a:r>
              <a:rPr sz="2400" dirty="0" smtClean="0">
                <a:latin typeface="Microsoft Sans Serif"/>
                <a:cs typeface="Microsoft Sans Serif"/>
              </a:rPr>
              <a:t>W</a:t>
            </a:r>
            <a:r>
              <a:rPr sz="2400" spc="-40" dirty="0" smtClean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tuşu,</a:t>
            </a:r>
            <a:endParaRPr sz="2400" dirty="0">
              <a:latin typeface="Microsoft Sans Serif"/>
              <a:cs typeface="Microsoft Sans Serif"/>
            </a:endParaRPr>
          </a:p>
          <a:p>
            <a:pPr marL="838200" marR="5080" lvl="2" indent="-285750" algn="just">
              <a:lnSpc>
                <a:spcPts val="2590"/>
              </a:lnSpc>
              <a:spcBef>
                <a:spcPts val="620"/>
              </a:spcBef>
              <a:buClr>
                <a:srgbClr val="9999CC"/>
              </a:buClr>
              <a:buSzPct val="79166"/>
              <a:buFont typeface="Wingdings"/>
              <a:buChar char=""/>
              <a:tabLst>
                <a:tab pos="838200" algn="l"/>
              </a:tabLst>
            </a:pPr>
            <a:r>
              <a:rPr sz="2400" dirty="0">
                <a:latin typeface="Microsoft Sans Serif"/>
                <a:cs typeface="Microsoft Sans Serif"/>
              </a:rPr>
              <a:t>slaytlarınıza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devam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etmek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için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boşluk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tuşunu kullanabilirsiniz.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40425" y="692149"/>
            <a:ext cx="2343150" cy="352742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RENK</a:t>
            </a:r>
            <a:r>
              <a:rPr spc="-140" dirty="0"/>
              <a:t> </a:t>
            </a:r>
            <a:r>
              <a:rPr spc="-10" dirty="0"/>
              <a:t>KULLANIMI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2004567"/>
            <a:ext cx="7209790" cy="4004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900804" indent="-342900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Basitlik</a:t>
            </a:r>
            <a:r>
              <a:rPr sz="2800" spc="-5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ve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tutarlılık esastır.</a:t>
            </a:r>
            <a:endParaRPr sz="2800">
              <a:latin typeface="Microsoft Sans Serif"/>
              <a:cs typeface="Microsoft Sans Serif"/>
            </a:endParaRPr>
          </a:p>
          <a:p>
            <a:pPr marL="355600" marR="290703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Slaytlardaki</a:t>
            </a:r>
            <a:r>
              <a:rPr sz="2800" spc="-1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ifadeler,</a:t>
            </a:r>
            <a:r>
              <a:rPr sz="2800" spc="-105" dirty="0">
                <a:latin typeface="Microsoft Sans Serif"/>
                <a:cs typeface="Microsoft Sans Serif"/>
              </a:rPr>
              <a:t> </a:t>
            </a:r>
            <a:r>
              <a:rPr sz="2800" spc="-25" dirty="0">
                <a:latin typeface="Microsoft Sans Serif"/>
                <a:cs typeface="Microsoft Sans Serif"/>
              </a:rPr>
              <a:t>her </a:t>
            </a:r>
            <a:r>
              <a:rPr sz="2800" dirty="0">
                <a:latin typeface="Microsoft Sans Serif"/>
                <a:cs typeface="Microsoft Sans Serif"/>
              </a:rPr>
              <a:t>mesafeden</a:t>
            </a:r>
            <a:r>
              <a:rPr sz="2800" spc="-1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okunabilmeli.</a:t>
            </a:r>
            <a:endParaRPr sz="2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615"/>
              </a:spcBef>
              <a:buClr>
                <a:srgbClr val="00007C"/>
              </a:buClr>
              <a:buFont typeface="Wingdings"/>
              <a:buChar char=""/>
            </a:pPr>
            <a:endParaRPr sz="2800">
              <a:latin typeface="Microsoft Sans Serif"/>
              <a:cs typeface="Microsoft Sans Serif"/>
            </a:endParaRPr>
          </a:p>
          <a:p>
            <a:pPr marL="366395" marR="5080" indent="-342900">
              <a:lnSpc>
                <a:spcPct val="80000"/>
              </a:lnSpc>
              <a:spcBef>
                <a:spcPts val="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66395" algn="l"/>
              </a:tabLst>
            </a:pPr>
            <a:r>
              <a:rPr sz="2800" dirty="0">
                <a:latin typeface="Microsoft Sans Serif"/>
                <a:cs typeface="Microsoft Sans Serif"/>
              </a:rPr>
              <a:t>Zemin</a:t>
            </a:r>
            <a:r>
              <a:rPr sz="2800" spc="-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rengi,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ancak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anlatılan</a:t>
            </a:r>
            <a:r>
              <a:rPr sz="2800" spc="-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konuya</a:t>
            </a:r>
            <a:r>
              <a:rPr sz="2800" spc="-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açıklık </a:t>
            </a:r>
            <a:r>
              <a:rPr sz="2800" dirty="0">
                <a:latin typeface="Microsoft Sans Serif"/>
                <a:cs typeface="Microsoft Sans Serif"/>
              </a:rPr>
              <a:t>getirmek</a:t>
            </a:r>
            <a:r>
              <a:rPr sz="2800" spc="-7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istenildiğinde</a:t>
            </a:r>
            <a:r>
              <a:rPr sz="2800" spc="-7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kullanılmalı.</a:t>
            </a:r>
            <a:endParaRPr sz="2800">
              <a:latin typeface="Microsoft Sans Serif"/>
              <a:cs typeface="Microsoft Sans Serif"/>
            </a:endParaRPr>
          </a:p>
          <a:p>
            <a:pPr marL="366395" marR="164465" indent="-342900">
              <a:lnSpc>
                <a:spcPct val="80000"/>
              </a:lnSpc>
              <a:spcBef>
                <a:spcPts val="67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66395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Verilmek</a:t>
            </a:r>
            <a:r>
              <a:rPr sz="2800" spc="-1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istenilen</a:t>
            </a:r>
            <a:r>
              <a:rPr sz="2800" spc="-10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mesajlara</a:t>
            </a:r>
            <a:r>
              <a:rPr sz="2800" spc="-10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uygun</a:t>
            </a:r>
            <a:r>
              <a:rPr sz="2800" spc="-1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renkler seçilmeli</a:t>
            </a:r>
            <a:r>
              <a:rPr sz="2400" spc="-10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646" y="631951"/>
            <a:ext cx="591756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1495" marR="5080" indent="-519430">
              <a:lnSpc>
                <a:spcPct val="100000"/>
              </a:lnSpc>
              <a:spcBef>
                <a:spcPts val="95"/>
              </a:spcBef>
            </a:pPr>
            <a:r>
              <a:rPr sz="3200" dirty="0"/>
              <a:t>RENKLER</a:t>
            </a:r>
            <a:r>
              <a:rPr sz="3200" spc="-185" dirty="0"/>
              <a:t> </a:t>
            </a:r>
            <a:r>
              <a:rPr sz="3200" dirty="0"/>
              <a:t>HAKKINDA</a:t>
            </a:r>
            <a:r>
              <a:rPr sz="3200" spc="-165" dirty="0"/>
              <a:t> </a:t>
            </a:r>
            <a:r>
              <a:rPr sz="3200" spc="-10" dirty="0"/>
              <a:t>DİKKAT </a:t>
            </a:r>
            <a:r>
              <a:rPr sz="3200" dirty="0"/>
              <a:t>EDİLMESİ </a:t>
            </a:r>
            <a:r>
              <a:rPr sz="3200" spc="-10" dirty="0"/>
              <a:t>GEREKENLER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3211067" y="1927402"/>
            <a:ext cx="2169795" cy="37807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34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Turuncu</a:t>
            </a:r>
            <a:endParaRPr sz="2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33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Siyah</a:t>
            </a:r>
            <a:endParaRPr sz="2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33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spc="-25" dirty="0">
                <a:latin typeface="Microsoft Sans Serif"/>
                <a:cs typeface="Microsoft Sans Serif"/>
              </a:rPr>
              <a:t>Mor</a:t>
            </a:r>
            <a:endParaRPr sz="2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3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Kahverengi</a:t>
            </a:r>
            <a:endParaRPr sz="2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33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spc="-20" dirty="0">
                <a:latin typeface="Microsoft Sans Serif"/>
                <a:cs typeface="Microsoft Sans Serif"/>
              </a:rPr>
              <a:t>Sarı</a:t>
            </a:r>
            <a:endParaRPr sz="2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33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spc="-20" dirty="0">
                <a:latin typeface="Microsoft Sans Serif"/>
                <a:cs typeface="Microsoft Sans Serif"/>
              </a:rPr>
              <a:t>Mavi</a:t>
            </a:r>
            <a:endParaRPr sz="2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33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Yeşil</a:t>
            </a:r>
            <a:endParaRPr sz="2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3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spc="50" dirty="0">
                <a:latin typeface="Microsoft Sans Serif"/>
                <a:cs typeface="Microsoft Sans Serif"/>
              </a:rPr>
              <a:t>Kırmızı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EF8F00"/>
                </a:solidFill>
              </a:rPr>
              <a:t>TURUNCU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2003806"/>
            <a:ext cx="7767320" cy="32442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  <a:tab pos="3648075" algn="l"/>
              </a:tabLst>
            </a:pP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Sıcak</a:t>
            </a:r>
            <a:r>
              <a:rPr sz="3200" b="1" spc="-5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bir</a:t>
            </a:r>
            <a:r>
              <a:rPr sz="3200" b="1" spc="-40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EF8F00"/>
                </a:solidFill>
                <a:latin typeface="Arial"/>
                <a:cs typeface="Arial"/>
              </a:rPr>
              <a:t>renktir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	hayranlık</a:t>
            </a:r>
            <a:r>
              <a:rPr sz="3200" b="1" spc="-4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verici,</a:t>
            </a:r>
            <a:r>
              <a:rPr sz="3200" b="1" spc="-2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spc="-20" dirty="0">
                <a:solidFill>
                  <a:srgbClr val="EF8F00"/>
                </a:solidFill>
                <a:latin typeface="Arial"/>
                <a:cs typeface="Arial"/>
              </a:rPr>
              <a:t>canlı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ve</a:t>
            </a:r>
            <a:r>
              <a:rPr sz="3200" b="1" spc="-1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EF8F00"/>
                </a:solidFill>
                <a:latin typeface="Arial"/>
                <a:cs typeface="Arial"/>
              </a:rPr>
              <a:t>samimidir.</a:t>
            </a:r>
            <a:endParaRPr sz="3200">
              <a:latin typeface="Arial"/>
              <a:cs typeface="Arial"/>
            </a:endParaRPr>
          </a:p>
          <a:p>
            <a:pPr marL="355600" marR="796290" indent="-342900">
              <a:lnSpc>
                <a:spcPct val="100000"/>
              </a:lnSpc>
              <a:spcBef>
                <a:spcPts val="77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  <a:tab pos="2271395" algn="l"/>
              </a:tabLst>
            </a:pPr>
            <a:r>
              <a:rPr sz="3200" b="1" spc="-10" dirty="0">
                <a:solidFill>
                  <a:srgbClr val="EF8F00"/>
                </a:solidFill>
                <a:latin typeface="Arial"/>
                <a:cs typeface="Arial"/>
              </a:rPr>
              <a:t>Sayfanın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	göz</a:t>
            </a:r>
            <a:r>
              <a:rPr sz="3200" b="1" spc="-3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alıcı</a:t>
            </a:r>
            <a:r>
              <a:rPr sz="3200" b="1" spc="-10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ve</a:t>
            </a:r>
            <a:r>
              <a:rPr sz="3200" b="1" spc="-20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dikkat</a:t>
            </a:r>
            <a:r>
              <a:rPr sz="3200" b="1" spc="-20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EF8F00"/>
                </a:solidFill>
                <a:latin typeface="Arial"/>
                <a:cs typeface="Arial"/>
              </a:rPr>
              <a:t>çekici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olması</a:t>
            </a:r>
            <a:r>
              <a:rPr sz="3200" b="1" spc="-2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için</a:t>
            </a:r>
            <a:r>
              <a:rPr sz="3200" b="1" spc="-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turuncu</a:t>
            </a:r>
            <a:r>
              <a:rPr sz="3200" b="1" spc="-2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EF8F00"/>
                </a:solidFill>
                <a:latin typeface="Arial"/>
                <a:cs typeface="Arial"/>
              </a:rPr>
              <a:t>kullanılabilir.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Zemin</a:t>
            </a:r>
            <a:r>
              <a:rPr sz="3200" b="1" spc="-3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rengi</a:t>
            </a:r>
            <a:r>
              <a:rPr sz="3200" b="1" spc="-2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olma</a:t>
            </a:r>
            <a:r>
              <a:rPr sz="3200" b="1" spc="-2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açısından</a:t>
            </a:r>
            <a:r>
              <a:rPr sz="3200" b="1" spc="-40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EF8F00"/>
                </a:solidFill>
                <a:latin typeface="Arial"/>
                <a:cs typeface="Arial"/>
              </a:rPr>
              <a:t>zayıftır.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Mavi</a:t>
            </a:r>
            <a:r>
              <a:rPr sz="3200" b="1" spc="-4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ile</a:t>
            </a:r>
            <a:r>
              <a:rPr sz="3200" b="1" spc="-2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EF8F00"/>
                </a:solidFill>
                <a:latin typeface="Arial"/>
                <a:cs typeface="Arial"/>
              </a:rPr>
              <a:t>kullanmaktan</a:t>
            </a:r>
            <a:r>
              <a:rPr sz="3200" b="1" spc="-45" dirty="0">
                <a:solidFill>
                  <a:srgbClr val="EF8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EF8F00"/>
                </a:solidFill>
                <a:latin typeface="Arial"/>
                <a:cs typeface="Arial"/>
              </a:rPr>
              <a:t>kaçınılmalıdır.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FFFF"/>
                </a:solidFill>
              </a:rPr>
              <a:t>SİYAH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47116" y="1638503"/>
            <a:ext cx="8007984" cy="434467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80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Mali</a:t>
            </a:r>
            <a:r>
              <a:rPr sz="26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veriler</a:t>
            </a:r>
            <a:r>
              <a:rPr sz="26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sunmak</a:t>
            </a:r>
            <a:r>
              <a:rPr sz="26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için</a:t>
            </a:r>
            <a:r>
              <a:rPr sz="26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kullanılabilir</a:t>
            </a:r>
            <a:endParaRPr sz="2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780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Gücü</a:t>
            </a:r>
            <a:r>
              <a:rPr sz="26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ve</a:t>
            </a:r>
            <a:r>
              <a:rPr sz="26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tutkuyu</a:t>
            </a:r>
            <a:r>
              <a:rPr sz="26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temsil</a:t>
            </a:r>
            <a:r>
              <a:rPr sz="26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eder</a:t>
            </a:r>
            <a:endParaRPr sz="2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780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Genellikle,</a:t>
            </a:r>
            <a:r>
              <a:rPr sz="2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keder,</a:t>
            </a:r>
            <a:r>
              <a:rPr sz="2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ağır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ve</a:t>
            </a:r>
            <a:r>
              <a:rPr sz="2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depresyon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rengidir</a:t>
            </a:r>
            <a:endParaRPr sz="2600">
              <a:latin typeface="Microsoft Sans Serif"/>
              <a:cs typeface="Microsoft Sans Serif"/>
            </a:endParaRPr>
          </a:p>
          <a:p>
            <a:pPr marL="355600" marR="845819" indent="-342900">
              <a:lnSpc>
                <a:spcPts val="2650"/>
              </a:lnSpc>
              <a:spcBef>
                <a:spcPts val="1260"/>
              </a:spcBef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Fakat</a:t>
            </a:r>
            <a:r>
              <a:rPr sz="26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doğru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bağlamda</a:t>
            </a:r>
            <a:r>
              <a:rPr sz="2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kullanılırsa,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sofistike</a:t>
            </a:r>
            <a:r>
              <a:rPr sz="2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ve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gizemli</a:t>
            </a:r>
            <a:r>
              <a:rPr sz="2600" spc="-8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olabilir</a:t>
            </a:r>
            <a:endParaRPr sz="2600">
              <a:latin typeface="Microsoft Sans Serif"/>
              <a:cs typeface="Microsoft Sans Serif"/>
            </a:endParaRPr>
          </a:p>
          <a:p>
            <a:pPr marL="355600" marR="20955" indent="-342900">
              <a:lnSpc>
                <a:spcPts val="2650"/>
              </a:lnSpc>
              <a:spcBef>
                <a:spcPts val="1255"/>
              </a:spcBef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Çalışmalar,</a:t>
            </a:r>
            <a:r>
              <a:rPr sz="26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siyah</a:t>
            </a:r>
            <a:r>
              <a:rPr sz="26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artalan</a:t>
            </a:r>
            <a:r>
              <a:rPr sz="26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üzerinde</a:t>
            </a:r>
            <a:r>
              <a:rPr sz="26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on-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line</a:t>
            </a:r>
            <a:r>
              <a:rPr sz="26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okumanın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zorluğunu</a:t>
            </a:r>
            <a:r>
              <a:rPr sz="2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ortaya</a:t>
            </a:r>
            <a:r>
              <a:rPr sz="26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koymaktadır.</a:t>
            </a:r>
            <a:endParaRPr sz="26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ts val="2650"/>
              </a:lnSpc>
              <a:spcBef>
                <a:spcPts val="1250"/>
              </a:spcBef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Baskın</a:t>
            </a:r>
            <a:r>
              <a:rPr sz="26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renk</a:t>
            </a:r>
            <a:r>
              <a:rPr sz="2600" spc="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olarak</a:t>
            </a:r>
            <a:r>
              <a:rPr sz="2600" spc="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siyah</a:t>
            </a:r>
            <a:r>
              <a:rPr sz="2600" spc="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kullanımı</a:t>
            </a:r>
            <a:r>
              <a:rPr sz="2600" spc="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bir</a:t>
            </a:r>
            <a:r>
              <a:rPr sz="26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çocuk</a:t>
            </a:r>
            <a:r>
              <a:rPr sz="26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sitesi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için</a:t>
            </a:r>
            <a:r>
              <a:rPr sz="26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en</a:t>
            </a:r>
            <a:r>
              <a:rPr sz="26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kötü</a:t>
            </a:r>
            <a:r>
              <a:rPr sz="26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seçim</a:t>
            </a:r>
            <a:r>
              <a:rPr sz="26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olabilirken;</a:t>
            </a:r>
            <a:r>
              <a:rPr sz="26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bir</a:t>
            </a:r>
            <a:r>
              <a:rPr sz="26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sanat</a:t>
            </a:r>
            <a:r>
              <a:rPr sz="26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galerisi</a:t>
            </a:r>
            <a:r>
              <a:rPr sz="26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sitesi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için</a:t>
            </a:r>
            <a:r>
              <a:rPr sz="26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mükemmel</a:t>
            </a:r>
            <a:r>
              <a:rPr sz="26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bir</a:t>
            </a:r>
            <a:r>
              <a:rPr sz="26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dirty="0">
                <a:solidFill>
                  <a:srgbClr val="FFFFFF"/>
                </a:solidFill>
                <a:latin typeface="Microsoft Sans Serif"/>
                <a:cs typeface="Microsoft Sans Serif"/>
              </a:rPr>
              <a:t>seçim</a:t>
            </a:r>
            <a:r>
              <a:rPr sz="26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olabilir.</a:t>
            </a:r>
            <a:endParaRPr sz="2600">
              <a:latin typeface="Microsoft Sans Serif"/>
              <a:cs typeface="Microsoft Sans Serif"/>
            </a:endParaRPr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24</a:t>
            </a:fld>
            <a:endParaRPr lang="tr-TR"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DC1F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MAVİ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301157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/>
              <a:t>Sakinlik,</a:t>
            </a:r>
            <a:r>
              <a:rPr sz="2400" spc="-120" dirty="0"/>
              <a:t> </a:t>
            </a:r>
            <a:r>
              <a:rPr sz="2400" dirty="0"/>
              <a:t>güvenirlik</a:t>
            </a:r>
            <a:r>
              <a:rPr sz="2400" spc="-105" dirty="0"/>
              <a:t> </a:t>
            </a:r>
            <a:r>
              <a:rPr sz="2400" spc="-10" dirty="0"/>
              <a:t>simgesidir.</a:t>
            </a:r>
            <a:endParaRPr sz="2400"/>
          </a:p>
          <a:p>
            <a:pPr marL="355600" marR="5080" indent="-342900">
              <a:lnSpc>
                <a:spcPct val="80000"/>
              </a:lnSpc>
              <a:spcBef>
                <a:spcPts val="115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dirty="0"/>
              <a:t>Araplar,</a:t>
            </a:r>
            <a:r>
              <a:rPr sz="2400" spc="85" dirty="0"/>
              <a:t> </a:t>
            </a:r>
            <a:r>
              <a:rPr sz="2400" dirty="0"/>
              <a:t>mavinin</a:t>
            </a:r>
            <a:r>
              <a:rPr sz="2400" spc="85" dirty="0"/>
              <a:t> </a:t>
            </a:r>
            <a:r>
              <a:rPr sz="2400" dirty="0"/>
              <a:t>kan</a:t>
            </a:r>
            <a:r>
              <a:rPr sz="2400" spc="80" dirty="0"/>
              <a:t> </a:t>
            </a:r>
            <a:r>
              <a:rPr sz="2400" dirty="0"/>
              <a:t>akışını</a:t>
            </a:r>
            <a:r>
              <a:rPr sz="2400" spc="70" dirty="0"/>
              <a:t> </a:t>
            </a:r>
            <a:r>
              <a:rPr sz="2400" dirty="0"/>
              <a:t>yavaşlattığına</a:t>
            </a:r>
            <a:r>
              <a:rPr sz="2400" spc="90" dirty="0"/>
              <a:t> </a:t>
            </a:r>
            <a:r>
              <a:rPr sz="2400" dirty="0"/>
              <a:t>inanılır,</a:t>
            </a:r>
            <a:r>
              <a:rPr sz="2400" spc="85" dirty="0"/>
              <a:t> </a:t>
            </a:r>
            <a:r>
              <a:rPr sz="2400" spc="-10" dirty="0"/>
              <a:t>nazar </a:t>
            </a:r>
            <a:r>
              <a:rPr sz="2400" dirty="0"/>
              <a:t>boncuğu</a:t>
            </a:r>
            <a:r>
              <a:rPr sz="2400" spc="-50" dirty="0"/>
              <a:t> </a:t>
            </a:r>
            <a:r>
              <a:rPr sz="2400" dirty="0"/>
              <a:t>bu</a:t>
            </a:r>
            <a:r>
              <a:rPr sz="2400" spc="-65" dirty="0"/>
              <a:t> </a:t>
            </a:r>
            <a:r>
              <a:rPr sz="2400" dirty="0"/>
              <a:t>yüzden</a:t>
            </a:r>
            <a:r>
              <a:rPr sz="2400" spc="-50" dirty="0"/>
              <a:t> </a:t>
            </a:r>
            <a:r>
              <a:rPr sz="2400" spc="-10" dirty="0"/>
              <a:t>mavidir.</a:t>
            </a:r>
            <a:endParaRPr sz="2400"/>
          </a:p>
          <a:p>
            <a:pPr marL="355600" marR="290830" indent="-342900">
              <a:lnSpc>
                <a:spcPts val="2300"/>
              </a:lnSpc>
              <a:spcBef>
                <a:spcPts val="113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dirty="0"/>
              <a:t>Batıda</a:t>
            </a:r>
            <a:r>
              <a:rPr sz="2400" spc="10" dirty="0"/>
              <a:t> </a:t>
            </a:r>
            <a:r>
              <a:rPr sz="2400" dirty="0"/>
              <a:t>intiharları</a:t>
            </a:r>
            <a:r>
              <a:rPr sz="2400" spc="35" dirty="0"/>
              <a:t> </a:t>
            </a:r>
            <a:r>
              <a:rPr sz="2400" dirty="0"/>
              <a:t>azaltmak</a:t>
            </a:r>
            <a:r>
              <a:rPr sz="2400" spc="35" dirty="0"/>
              <a:t> </a:t>
            </a:r>
            <a:r>
              <a:rPr sz="2400" dirty="0"/>
              <a:t>için</a:t>
            </a:r>
            <a:r>
              <a:rPr sz="2400" spc="15" dirty="0"/>
              <a:t> </a:t>
            </a:r>
            <a:r>
              <a:rPr sz="2400" dirty="0"/>
              <a:t>köprü</a:t>
            </a:r>
            <a:r>
              <a:rPr sz="2400" spc="35" dirty="0"/>
              <a:t> </a:t>
            </a:r>
            <a:r>
              <a:rPr sz="2400" dirty="0"/>
              <a:t>ayaklarını</a:t>
            </a:r>
            <a:r>
              <a:rPr sz="2400" spc="25" dirty="0"/>
              <a:t> </a:t>
            </a:r>
            <a:r>
              <a:rPr sz="2400" spc="-10" dirty="0"/>
              <a:t>maviye boyarlar.</a:t>
            </a:r>
            <a:endParaRPr sz="2400"/>
          </a:p>
          <a:p>
            <a:pPr marL="355600" marR="1066800" indent="-342900">
              <a:lnSpc>
                <a:spcPts val="2300"/>
              </a:lnSpc>
              <a:spcBef>
                <a:spcPts val="116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dirty="0"/>
              <a:t>Duvarları</a:t>
            </a:r>
            <a:r>
              <a:rPr sz="2400" spc="-20" dirty="0"/>
              <a:t> </a:t>
            </a:r>
            <a:r>
              <a:rPr sz="2400" dirty="0"/>
              <a:t>mavi</a:t>
            </a:r>
            <a:r>
              <a:rPr sz="2400" spc="-20" dirty="0"/>
              <a:t> </a:t>
            </a:r>
            <a:r>
              <a:rPr sz="2400" dirty="0"/>
              <a:t>olan</a:t>
            </a:r>
            <a:r>
              <a:rPr sz="2400" spc="-20" dirty="0"/>
              <a:t> </a:t>
            </a:r>
            <a:r>
              <a:rPr sz="2400" dirty="0"/>
              <a:t>okullarda</a:t>
            </a:r>
            <a:r>
              <a:rPr sz="2400" spc="-10" dirty="0"/>
              <a:t> </a:t>
            </a:r>
            <a:r>
              <a:rPr sz="2400" dirty="0"/>
              <a:t>çocukların</a:t>
            </a:r>
            <a:r>
              <a:rPr sz="2400" spc="-15" dirty="0"/>
              <a:t> </a:t>
            </a:r>
            <a:r>
              <a:rPr sz="2400" dirty="0"/>
              <a:t>daha</a:t>
            </a:r>
            <a:r>
              <a:rPr sz="2400" spc="-5" dirty="0"/>
              <a:t> </a:t>
            </a:r>
            <a:r>
              <a:rPr sz="2400" spc="-25" dirty="0"/>
              <a:t>az </a:t>
            </a:r>
            <a:r>
              <a:rPr sz="2400" dirty="0"/>
              <a:t>yaramazlık</a:t>
            </a:r>
            <a:r>
              <a:rPr sz="2400" spc="140" dirty="0"/>
              <a:t> </a:t>
            </a:r>
            <a:r>
              <a:rPr sz="2400" dirty="0"/>
              <a:t>yaptığı</a:t>
            </a:r>
            <a:r>
              <a:rPr sz="2400" spc="145" dirty="0"/>
              <a:t> </a:t>
            </a:r>
            <a:r>
              <a:rPr sz="2400" spc="-10" dirty="0"/>
              <a:t>saptanmıştır.</a:t>
            </a:r>
            <a:endParaRPr sz="2400"/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/>
              <a:t>Çok</a:t>
            </a:r>
            <a:r>
              <a:rPr sz="2400" spc="-40" dirty="0"/>
              <a:t> </a:t>
            </a:r>
            <a:r>
              <a:rPr sz="2400" dirty="0"/>
              <a:t>popüler</a:t>
            </a:r>
            <a:r>
              <a:rPr sz="2400" spc="-15" dirty="0"/>
              <a:t> </a:t>
            </a:r>
            <a:r>
              <a:rPr sz="2400" dirty="0"/>
              <a:t>bir</a:t>
            </a:r>
            <a:r>
              <a:rPr sz="2400" spc="-40" dirty="0"/>
              <a:t> </a:t>
            </a:r>
            <a:r>
              <a:rPr sz="2400" dirty="0"/>
              <a:t>zemin</a:t>
            </a:r>
            <a:r>
              <a:rPr sz="2400" spc="-30" dirty="0"/>
              <a:t> </a:t>
            </a:r>
            <a:r>
              <a:rPr sz="2400" spc="-10" dirty="0"/>
              <a:t>rengidir.</a:t>
            </a:r>
            <a:endParaRPr sz="2400"/>
          </a:p>
          <a:p>
            <a:pPr marL="355600" marR="19685" indent="-342900">
              <a:lnSpc>
                <a:spcPts val="2300"/>
              </a:lnSpc>
              <a:spcBef>
                <a:spcPts val="11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dirty="0"/>
              <a:t>Fakat</a:t>
            </a:r>
            <a:r>
              <a:rPr sz="2400" spc="-50" dirty="0"/>
              <a:t> </a:t>
            </a:r>
            <a:r>
              <a:rPr sz="2400" dirty="0"/>
              <a:t>turuncu</a:t>
            </a:r>
            <a:r>
              <a:rPr sz="2400" spc="-30" dirty="0"/>
              <a:t> </a:t>
            </a:r>
            <a:r>
              <a:rPr sz="2400" dirty="0"/>
              <a:t>ile</a:t>
            </a:r>
            <a:r>
              <a:rPr sz="2400" spc="-40" dirty="0"/>
              <a:t> </a:t>
            </a:r>
            <a:r>
              <a:rPr sz="2400" dirty="0"/>
              <a:t>maviyi</a:t>
            </a:r>
            <a:r>
              <a:rPr sz="2400" spc="-30" dirty="0"/>
              <a:t> </a:t>
            </a:r>
            <a:r>
              <a:rPr sz="2400" dirty="0"/>
              <a:t>birlikte</a:t>
            </a:r>
            <a:r>
              <a:rPr sz="2400" spc="-40" dirty="0"/>
              <a:t> </a:t>
            </a:r>
            <a:r>
              <a:rPr sz="2400" dirty="0"/>
              <a:t>kullanırken</a:t>
            </a:r>
            <a:r>
              <a:rPr sz="2400" spc="-25" dirty="0"/>
              <a:t> </a:t>
            </a:r>
            <a:r>
              <a:rPr sz="2400" dirty="0"/>
              <a:t>dikkatli</a:t>
            </a:r>
            <a:r>
              <a:rPr sz="2400" spc="-25" dirty="0"/>
              <a:t> </a:t>
            </a:r>
            <a:r>
              <a:rPr sz="2400" spc="-10" dirty="0"/>
              <a:t>olmak gerekmektedir.</a:t>
            </a:r>
            <a:endParaRPr sz="2400"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2C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YEŞİL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13" name="object 13"/>
          <p:cNvSpPr txBox="1"/>
          <p:nvPr/>
        </p:nvSpPr>
        <p:spPr>
          <a:xfrm>
            <a:off x="547116" y="1618691"/>
            <a:ext cx="7491095" cy="3688079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90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Geri</a:t>
            </a:r>
            <a:r>
              <a:rPr sz="2600" spc="-6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besleme(Feedback)</a:t>
            </a:r>
            <a:r>
              <a:rPr sz="2600" spc="-4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isteniyorsa</a:t>
            </a:r>
            <a:r>
              <a:rPr sz="2600" spc="-4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kullanılabilir</a:t>
            </a:r>
            <a:endParaRPr sz="2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095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Güven</a:t>
            </a:r>
            <a:r>
              <a:rPr sz="2600" spc="-1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veren</a:t>
            </a:r>
            <a:r>
              <a:rPr sz="2600" spc="-1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renktir,</a:t>
            </a:r>
            <a:r>
              <a:rPr sz="2600" spc="-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sadakat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ve</a:t>
            </a:r>
            <a:r>
              <a:rPr sz="2600" spc="-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zekayı</a:t>
            </a:r>
            <a:r>
              <a:rPr sz="2600" spc="-1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simgeler</a:t>
            </a:r>
            <a:endParaRPr sz="2600">
              <a:latin typeface="Microsoft Sans Serif"/>
              <a:cs typeface="Microsoft Sans Serif"/>
            </a:endParaRPr>
          </a:p>
          <a:p>
            <a:pPr marL="755015" lvl="1" indent="-285115">
              <a:lnSpc>
                <a:spcPct val="100000"/>
              </a:lnSpc>
              <a:spcBef>
                <a:spcPts val="1015"/>
              </a:spcBef>
              <a:buSzPct val="79166"/>
              <a:buFont typeface="Wingdings"/>
              <a:buChar char=""/>
              <a:tabLst>
                <a:tab pos="755015" algn="l"/>
              </a:tabLst>
            </a:pPr>
            <a:r>
              <a:rPr sz="2400" dirty="0">
                <a:latin typeface="Microsoft Sans Serif"/>
                <a:cs typeface="Microsoft Sans Serif"/>
              </a:rPr>
              <a:t>bankaların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logolarında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hakim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renktir.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085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Yaratıcılığı</a:t>
            </a:r>
            <a:r>
              <a:rPr sz="2600" spc="53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körükler</a:t>
            </a:r>
            <a:endParaRPr sz="2600">
              <a:latin typeface="Microsoft Sans Serif"/>
              <a:cs typeface="Microsoft Sans Serif"/>
            </a:endParaRPr>
          </a:p>
          <a:p>
            <a:pPr marL="755015" lvl="1" indent="-285115">
              <a:lnSpc>
                <a:spcPct val="100000"/>
              </a:lnSpc>
              <a:spcBef>
                <a:spcPts val="1015"/>
              </a:spcBef>
              <a:buSzPct val="79166"/>
              <a:buFont typeface="Wingdings"/>
              <a:buChar char=""/>
              <a:tabLst>
                <a:tab pos="755015" algn="l"/>
              </a:tabLst>
            </a:pPr>
            <a:r>
              <a:rPr sz="2400" dirty="0">
                <a:latin typeface="Microsoft Sans Serif"/>
                <a:cs typeface="Microsoft Sans Serif"/>
              </a:rPr>
              <a:t>büyük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lokanta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mutfaklarında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yeşil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tercih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edilir.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085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Rahatlatıcı,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sakinleştirici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ve şifa </a:t>
            </a:r>
            <a:r>
              <a:rPr sz="2600" spc="-10" dirty="0">
                <a:latin typeface="Microsoft Sans Serif"/>
                <a:cs typeface="Microsoft Sans Serif"/>
              </a:rPr>
              <a:t>vericidir</a:t>
            </a:r>
            <a:endParaRPr sz="2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090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Denge</a:t>
            </a:r>
            <a:r>
              <a:rPr sz="2600" spc="10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ve</a:t>
            </a:r>
            <a:r>
              <a:rPr sz="2600" spc="10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dayanıklılığın</a:t>
            </a:r>
            <a:r>
              <a:rPr sz="2600" spc="12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simgesidir</a:t>
            </a:r>
            <a:endParaRPr sz="2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FFFF"/>
                </a:solidFill>
              </a:rPr>
              <a:t>KIRMIZI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13" name="object 13"/>
          <p:cNvSpPr txBox="1"/>
          <p:nvPr/>
        </p:nvSpPr>
        <p:spPr>
          <a:xfrm>
            <a:off x="547116" y="1651761"/>
            <a:ext cx="7929880" cy="3476593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55600" marR="137160" indent="-342900">
              <a:lnSpc>
                <a:spcPts val="2310"/>
              </a:lnSpc>
              <a:spcBef>
                <a:spcPts val="65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Şiddetli</a:t>
            </a:r>
            <a:r>
              <a:rPr sz="24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güçlü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her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şeyi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temsil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eden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tüm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renklerin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sıcağıdır</a:t>
            </a:r>
            <a:endParaRPr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88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Bir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grubu</a:t>
            </a:r>
            <a:r>
              <a:rPr sz="24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motive</a:t>
            </a:r>
            <a:r>
              <a:rPr sz="2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etmek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için</a:t>
            </a:r>
            <a:r>
              <a:rPr sz="2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kullanılabilir</a:t>
            </a:r>
            <a:endParaRPr sz="2400" dirty="0">
              <a:latin typeface="Arial"/>
              <a:cs typeface="Arial"/>
            </a:endParaRPr>
          </a:p>
          <a:p>
            <a:pPr marL="355600" marR="406400" indent="-342900">
              <a:lnSpc>
                <a:spcPts val="2300"/>
              </a:lnSpc>
              <a:spcBef>
                <a:spcPts val="142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Kırmızı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52C65B"/>
                </a:solidFill>
                <a:latin typeface="Arial"/>
                <a:cs typeface="Arial"/>
              </a:rPr>
              <a:t>yeşil</a:t>
            </a:r>
            <a:r>
              <a:rPr sz="2400" b="1" spc="-35" dirty="0">
                <a:solidFill>
                  <a:srgbClr val="52C65B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52C65B"/>
                </a:solidFill>
                <a:latin typeface="Arial"/>
                <a:cs typeface="Arial"/>
              </a:rPr>
              <a:t>bir</a:t>
            </a:r>
            <a:r>
              <a:rPr sz="2400" b="1" spc="-35" dirty="0">
                <a:solidFill>
                  <a:srgbClr val="52C65B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52C65B"/>
                </a:solidFill>
                <a:latin typeface="Arial"/>
                <a:cs typeface="Arial"/>
              </a:rPr>
              <a:t>arada</a:t>
            </a:r>
            <a:r>
              <a:rPr sz="2400" b="1" spc="-30" dirty="0">
                <a:solidFill>
                  <a:srgbClr val="52C65B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kullanılmamalıdır.</a:t>
            </a:r>
            <a:r>
              <a:rPr sz="2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(Renk Körleri)</a:t>
            </a:r>
            <a:endParaRPr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88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b="1" dirty="0">
                <a:solidFill>
                  <a:srgbClr val="6085EC"/>
                </a:solidFill>
                <a:latin typeface="Arial"/>
                <a:cs typeface="Arial"/>
              </a:rPr>
              <a:t>Mavi</a:t>
            </a:r>
            <a:r>
              <a:rPr sz="2400" b="1" spc="-45" dirty="0">
                <a:solidFill>
                  <a:srgbClr val="6085EC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800080"/>
                </a:solidFill>
                <a:latin typeface="Arial"/>
                <a:cs typeface="Arial"/>
              </a:rPr>
              <a:t>mor</a:t>
            </a:r>
            <a:r>
              <a:rPr sz="2400" b="1" spc="-35" dirty="0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ile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uyum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sağlamaz</a:t>
            </a:r>
            <a:endParaRPr sz="2400" dirty="0">
              <a:latin typeface="Arial"/>
              <a:cs typeface="Arial"/>
            </a:endParaRPr>
          </a:p>
          <a:p>
            <a:pPr marL="355600" marR="5080" indent="-342900">
              <a:lnSpc>
                <a:spcPts val="2300"/>
              </a:lnSpc>
              <a:spcBef>
                <a:spcPts val="142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Kırmızı,</a:t>
            </a:r>
            <a:r>
              <a:rPr sz="2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iş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hayatında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başarısızlığı,</a:t>
            </a:r>
            <a:r>
              <a:rPr sz="2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finans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sektöründe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kaybı</a:t>
            </a:r>
            <a:r>
              <a:rPr sz="2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temsil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eder.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Her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zaman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bir</a:t>
            </a:r>
            <a:r>
              <a:rPr sz="2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uyarı</a:t>
            </a:r>
            <a:r>
              <a:rPr sz="2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olarak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330"/>
              </a:lnSpc>
            </a:pPr>
            <a:r>
              <a:rPr sz="2400" b="1" spc="-10" dirty="0" err="1" smtClean="0">
                <a:solidFill>
                  <a:srgbClr val="FFFFFF"/>
                </a:solidFill>
                <a:latin typeface="Arial"/>
                <a:cs typeface="Arial"/>
              </a:rPr>
              <a:t>algılanır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90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31762" y="63"/>
            <a:ext cx="9012555" cy="701675"/>
            <a:chOff x="131762" y="63"/>
            <a:chExt cx="9012555" cy="70167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2750" y="134937"/>
              <a:ext cx="8731250" cy="27463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09575" y="63"/>
              <a:ext cx="278130" cy="271780"/>
            </a:xfrm>
            <a:custGeom>
              <a:avLst/>
              <a:gdLst/>
              <a:ahLst/>
              <a:cxnLst/>
              <a:rect l="l" t="t" r="r" b="b"/>
              <a:pathLst>
                <a:path w="278130" h="271780">
                  <a:moveTo>
                    <a:pt x="138112" y="134874"/>
                  </a:moveTo>
                  <a:lnTo>
                    <a:pt x="0" y="134874"/>
                  </a:lnTo>
                  <a:lnTo>
                    <a:pt x="0" y="271399"/>
                  </a:lnTo>
                  <a:lnTo>
                    <a:pt x="138112" y="271399"/>
                  </a:lnTo>
                  <a:lnTo>
                    <a:pt x="138112" y="134874"/>
                  </a:lnTo>
                  <a:close/>
                </a:path>
                <a:path w="278130" h="271780">
                  <a:moveTo>
                    <a:pt x="277812" y="0"/>
                  </a:moveTo>
                  <a:lnTo>
                    <a:pt x="138112" y="0"/>
                  </a:lnTo>
                  <a:lnTo>
                    <a:pt x="138112" y="134874"/>
                  </a:lnTo>
                  <a:lnTo>
                    <a:pt x="277812" y="134874"/>
                  </a:lnTo>
                  <a:lnTo>
                    <a:pt x="277812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7687" y="134937"/>
              <a:ext cx="139700" cy="141605"/>
            </a:xfrm>
            <a:custGeom>
              <a:avLst/>
              <a:gdLst/>
              <a:ahLst/>
              <a:cxnLst/>
              <a:rect l="l" t="t" r="r" b="b"/>
              <a:pathLst>
                <a:path w="139700" h="141604">
                  <a:moveTo>
                    <a:pt x="139700" y="0"/>
                  </a:moveTo>
                  <a:lnTo>
                    <a:pt x="0" y="0"/>
                  </a:lnTo>
                  <a:lnTo>
                    <a:pt x="0" y="141287"/>
                  </a:lnTo>
                  <a:lnTo>
                    <a:pt x="139700" y="141287"/>
                  </a:lnTo>
                  <a:lnTo>
                    <a:pt x="139700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637" y="274637"/>
              <a:ext cx="136525" cy="135255"/>
            </a:xfrm>
            <a:custGeom>
              <a:avLst/>
              <a:gdLst/>
              <a:ahLst/>
              <a:cxnLst/>
              <a:rect l="l" t="t" r="r" b="b"/>
              <a:pathLst>
                <a:path w="136525" h="135254">
                  <a:moveTo>
                    <a:pt x="0" y="134937"/>
                  </a:moveTo>
                  <a:lnTo>
                    <a:pt x="136525" y="134937"/>
                  </a:lnTo>
                  <a:lnTo>
                    <a:pt x="136525" y="0"/>
                  </a:lnTo>
                  <a:lnTo>
                    <a:pt x="0" y="0"/>
                  </a:lnTo>
                  <a:lnTo>
                    <a:pt x="0" y="134937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1762" y="136588"/>
              <a:ext cx="141605" cy="138430"/>
            </a:xfrm>
            <a:custGeom>
              <a:avLst/>
              <a:gdLst/>
              <a:ahLst/>
              <a:cxnLst/>
              <a:rect l="l" t="t" r="r" b="b"/>
              <a:pathLst>
                <a:path w="141604" h="138429">
                  <a:moveTo>
                    <a:pt x="141287" y="0"/>
                  </a:moveTo>
                  <a:lnTo>
                    <a:pt x="0" y="0"/>
                  </a:lnTo>
                  <a:lnTo>
                    <a:pt x="0" y="138112"/>
                  </a:lnTo>
                  <a:lnTo>
                    <a:pt x="141287" y="138112"/>
                  </a:lnTo>
                  <a:lnTo>
                    <a:pt x="14128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4637" y="271462"/>
              <a:ext cx="273050" cy="274955"/>
            </a:xfrm>
            <a:custGeom>
              <a:avLst/>
              <a:gdLst/>
              <a:ahLst/>
              <a:cxnLst/>
              <a:rect l="l" t="t" r="r" b="b"/>
              <a:pathLst>
                <a:path w="273050" h="274955">
                  <a:moveTo>
                    <a:pt x="273050" y="0"/>
                  </a:moveTo>
                  <a:lnTo>
                    <a:pt x="134937" y="0"/>
                  </a:lnTo>
                  <a:lnTo>
                    <a:pt x="134937" y="138112"/>
                  </a:lnTo>
                  <a:lnTo>
                    <a:pt x="0" y="138112"/>
                  </a:lnTo>
                  <a:lnTo>
                    <a:pt x="0" y="274637"/>
                  </a:lnTo>
                  <a:lnTo>
                    <a:pt x="136525" y="274637"/>
                  </a:lnTo>
                  <a:lnTo>
                    <a:pt x="136525" y="138112"/>
                  </a:lnTo>
                  <a:lnTo>
                    <a:pt x="273050" y="138112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72450" y="188912"/>
              <a:ext cx="654050" cy="512762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>
                <a:solidFill>
                  <a:srgbClr val="FFFFFF"/>
                </a:solidFill>
              </a:rPr>
              <a:t>MOR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13" name="object 13"/>
          <p:cNvSpPr txBox="1"/>
          <p:nvPr/>
        </p:nvSpPr>
        <p:spPr>
          <a:xfrm>
            <a:off x="535940" y="2004567"/>
            <a:ext cx="8008620" cy="2629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434465" indent="-342900">
              <a:lnSpc>
                <a:spcPct val="100000"/>
              </a:lnSpc>
              <a:spcBef>
                <a:spcPts val="100"/>
              </a:spcBef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Asaleti</a:t>
            </a:r>
            <a:r>
              <a:rPr sz="2800" spc="-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simgeler.</a:t>
            </a:r>
            <a:r>
              <a:rPr sz="28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Bilgelik,</a:t>
            </a:r>
            <a:r>
              <a:rPr sz="28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lüks</a:t>
            </a:r>
            <a:r>
              <a:rPr sz="28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ve</a:t>
            </a:r>
            <a:r>
              <a:rPr sz="28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gücün simgesidir</a:t>
            </a:r>
            <a:endParaRPr sz="28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1850"/>
              </a:spcBef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Nevrotik</a:t>
            </a:r>
            <a:r>
              <a:rPr sz="2800" spc="9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duyguları</a:t>
            </a:r>
            <a:r>
              <a:rPr sz="2800" spc="1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açığa</a:t>
            </a:r>
            <a:r>
              <a:rPr sz="2800" spc="9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çıkardığından,</a:t>
            </a:r>
            <a:r>
              <a:rPr sz="2800" spc="9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insanları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bilinç</a:t>
            </a:r>
            <a:r>
              <a:rPr sz="28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altının korkuttuğu</a:t>
            </a:r>
            <a:r>
              <a:rPr sz="28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saptanmıştır</a:t>
            </a:r>
            <a:endParaRPr sz="2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850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Ekranda</a:t>
            </a:r>
            <a:r>
              <a:rPr sz="2800" spc="-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gözü</a:t>
            </a:r>
            <a:r>
              <a:rPr sz="2800" spc="-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oldukça</a:t>
            </a:r>
            <a:r>
              <a:rPr sz="28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fazla</a:t>
            </a:r>
            <a:r>
              <a:rPr sz="28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yorar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B4783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31762" y="63"/>
            <a:ext cx="9012555" cy="701675"/>
            <a:chOff x="131762" y="63"/>
            <a:chExt cx="9012555" cy="70167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2750" y="134937"/>
              <a:ext cx="8731250" cy="27463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09575" y="63"/>
              <a:ext cx="278130" cy="271780"/>
            </a:xfrm>
            <a:custGeom>
              <a:avLst/>
              <a:gdLst/>
              <a:ahLst/>
              <a:cxnLst/>
              <a:rect l="l" t="t" r="r" b="b"/>
              <a:pathLst>
                <a:path w="278130" h="271780">
                  <a:moveTo>
                    <a:pt x="138112" y="134874"/>
                  </a:moveTo>
                  <a:lnTo>
                    <a:pt x="0" y="134874"/>
                  </a:lnTo>
                  <a:lnTo>
                    <a:pt x="0" y="271399"/>
                  </a:lnTo>
                  <a:lnTo>
                    <a:pt x="138112" y="271399"/>
                  </a:lnTo>
                  <a:lnTo>
                    <a:pt x="138112" y="134874"/>
                  </a:lnTo>
                  <a:close/>
                </a:path>
                <a:path w="278130" h="271780">
                  <a:moveTo>
                    <a:pt x="277812" y="0"/>
                  </a:moveTo>
                  <a:lnTo>
                    <a:pt x="138112" y="0"/>
                  </a:lnTo>
                  <a:lnTo>
                    <a:pt x="138112" y="134874"/>
                  </a:lnTo>
                  <a:lnTo>
                    <a:pt x="277812" y="134874"/>
                  </a:lnTo>
                  <a:lnTo>
                    <a:pt x="277812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7687" y="134937"/>
              <a:ext cx="139700" cy="141605"/>
            </a:xfrm>
            <a:custGeom>
              <a:avLst/>
              <a:gdLst/>
              <a:ahLst/>
              <a:cxnLst/>
              <a:rect l="l" t="t" r="r" b="b"/>
              <a:pathLst>
                <a:path w="139700" h="141604">
                  <a:moveTo>
                    <a:pt x="139700" y="0"/>
                  </a:moveTo>
                  <a:lnTo>
                    <a:pt x="0" y="0"/>
                  </a:lnTo>
                  <a:lnTo>
                    <a:pt x="0" y="141287"/>
                  </a:lnTo>
                  <a:lnTo>
                    <a:pt x="139700" y="141287"/>
                  </a:lnTo>
                  <a:lnTo>
                    <a:pt x="139700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637" y="274637"/>
              <a:ext cx="136525" cy="135255"/>
            </a:xfrm>
            <a:custGeom>
              <a:avLst/>
              <a:gdLst/>
              <a:ahLst/>
              <a:cxnLst/>
              <a:rect l="l" t="t" r="r" b="b"/>
              <a:pathLst>
                <a:path w="136525" h="135254">
                  <a:moveTo>
                    <a:pt x="0" y="134937"/>
                  </a:moveTo>
                  <a:lnTo>
                    <a:pt x="136525" y="134937"/>
                  </a:lnTo>
                  <a:lnTo>
                    <a:pt x="136525" y="0"/>
                  </a:lnTo>
                  <a:lnTo>
                    <a:pt x="0" y="0"/>
                  </a:lnTo>
                  <a:lnTo>
                    <a:pt x="0" y="134937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1762" y="136588"/>
              <a:ext cx="141605" cy="138430"/>
            </a:xfrm>
            <a:custGeom>
              <a:avLst/>
              <a:gdLst/>
              <a:ahLst/>
              <a:cxnLst/>
              <a:rect l="l" t="t" r="r" b="b"/>
              <a:pathLst>
                <a:path w="141604" h="138429">
                  <a:moveTo>
                    <a:pt x="141287" y="0"/>
                  </a:moveTo>
                  <a:lnTo>
                    <a:pt x="0" y="0"/>
                  </a:lnTo>
                  <a:lnTo>
                    <a:pt x="0" y="138112"/>
                  </a:lnTo>
                  <a:lnTo>
                    <a:pt x="141287" y="138112"/>
                  </a:lnTo>
                  <a:lnTo>
                    <a:pt x="14128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4637" y="271462"/>
              <a:ext cx="273050" cy="274955"/>
            </a:xfrm>
            <a:custGeom>
              <a:avLst/>
              <a:gdLst/>
              <a:ahLst/>
              <a:cxnLst/>
              <a:rect l="l" t="t" r="r" b="b"/>
              <a:pathLst>
                <a:path w="273050" h="274955">
                  <a:moveTo>
                    <a:pt x="273050" y="0"/>
                  </a:moveTo>
                  <a:lnTo>
                    <a:pt x="134937" y="0"/>
                  </a:lnTo>
                  <a:lnTo>
                    <a:pt x="134937" y="138112"/>
                  </a:lnTo>
                  <a:lnTo>
                    <a:pt x="0" y="138112"/>
                  </a:lnTo>
                  <a:lnTo>
                    <a:pt x="0" y="274637"/>
                  </a:lnTo>
                  <a:lnTo>
                    <a:pt x="136525" y="274637"/>
                  </a:lnTo>
                  <a:lnTo>
                    <a:pt x="136525" y="138112"/>
                  </a:lnTo>
                  <a:lnTo>
                    <a:pt x="273050" y="138112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72450" y="188912"/>
              <a:ext cx="654050" cy="512762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FFFF"/>
                </a:solidFill>
              </a:rPr>
              <a:t>KAHVERENGİ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13" name="object 13"/>
          <p:cNvSpPr txBox="1"/>
          <p:nvPr/>
        </p:nvSpPr>
        <p:spPr>
          <a:xfrm>
            <a:off x="535940" y="1770176"/>
            <a:ext cx="7977505" cy="3418204"/>
          </a:xfrm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610"/>
              </a:spcBef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İnsanın</a:t>
            </a:r>
            <a:r>
              <a:rPr sz="28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hareketlerini</a:t>
            </a:r>
            <a:r>
              <a:rPr sz="28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hızlandırır</a:t>
            </a:r>
            <a:endParaRPr sz="28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ts val="3020"/>
              </a:lnSpc>
              <a:spcBef>
                <a:spcPts val="1895"/>
              </a:spcBef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Kansas</a:t>
            </a:r>
            <a:r>
              <a:rPr sz="2800" spc="-10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Üniversitesi,</a:t>
            </a:r>
            <a:r>
              <a:rPr sz="2800" spc="-9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Sanat</a:t>
            </a:r>
            <a:r>
              <a:rPr sz="2800" spc="-9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Fakültesi'nde</a:t>
            </a:r>
            <a:r>
              <a:rPr sz="2800" spc="-1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bir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deney için</a:t>
            </a:r>
            <a:r>
              <a:rPr sz="2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bilgisayar</a:t>
            </a:r>
            <a:r>
              <a:rPr sz="28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yardımıyla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duvarların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rengi değiştirilebilir</a:t>
            </a:r>
            <a:r>
              <a:rPr sz="28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hale</a:t>
            </a:r>
            <a:r>
              <a:rPr sz="28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getirilmiş.</a:t>
            </a:r>
            <a:r>
              <a:rPr sz="28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Fon</a:t>
            </a:r>
            <a:r>
              <a:rPr sz="28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kahverengiye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döndüğünde</a:t>
            </a:r>
            <a:r>
              <a:rPr sz="28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insanlar daha</a:t>
            </a:r>
            <a:r>
              <a:rPr sz="28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hızlı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hareket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etmişler</a:t>
            </a:r>
            <a:endParaRPr sz="2800">
              <a:latin typeface="Microsoft Sans Serif"/>
              <a:cs typeface="Microsoft Sans Serif"/>
            </a:endParaRPr>
          </a:p>
          <a:p>
            <a:pPr marL="355600" marR="746125" indent="-342900">
              <a:lnSpc>
                <a:spcPts val="3020"/>
              </a:lnSpc>
              <a:spcBef>
                <a:spcPts val="1864"/>
              </a:spcBef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Bu</a:t>
            </a:r>
            <a:r>
              <a:rPr sz="28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yüzden</a:t>
            </a:r>
            <a:r>
              <a:rPr sz="28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fastfood</a:t>
            </a:r>
            <a:r>
              <a:rPr sz="28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restoranları</a:t>
            </a:r>
            <a:r>
              <a:rPr sz="28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iç</a:t>
            </a:r>
            <a:r>
              <a:rPr sz="28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mekanda </a:t>
            </a:r>
            <a:r>
              <a:rPr sz="2800" dirty="0">
                <a:solidFill>
                  <a:srgbClr val="FFFFFF"/>
                </a:solidFill>
                <a:latin typeface="Microsoft Sans Serif"/>
                <a:cs typeface="Microsoft Sans Serif"/>
              </a:rPr>
              <a:t>kahverengi</a:t>
            </a:r>
            <a:r>
              <a:rPr sz="2800" spc="-1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kullanılmaktadır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1753"/>
            <a:ext cx="69234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Slayt</a:t>
            </a:r>
            <a:r>
              <a:rPr spc="-180" dirty="0"/>
              <a:t> </a:t>
            </a:r>
            <a:r>
              <a:rPr dirty="0"/>
              <a:t>Hazırlama</a:t>
            </a:r>
            <a:r>
              <a:rPr spc="-16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3" name="object 3"/>
          <p:cNvSpPr/>
          <p:nvPr/>
        </p:nvSpPr>
        <p:spPr>
          <a:xfrm>
            <a:off x="891540" y="2870466"/>
            <a:ext cx="4859020" cy="746760"/>
          </a:xfrm>
          <a:custGeom>
            <a:avLst/>
            <a:gdLst/>
            <a:ahLst/>
            <a:cxnLst/>
            <a:rect l="l" t="t" r="r" b="b"/>
            <a:pathLst>
              <a:path w="4859020" h="746760">
                <a:moveTo>
                  <a:pt x="2608326" y="731507"/>
                </a:moveTo>
                <a:lnTo>
                  <a:pt x="0" y="731507"/>
                </a:lnTo>
                <a:lnTo>
                  <a:pt x="0" y="746747"/>
                </a:lnTo>
                <a:lnTo>
                  <a:pt x="2608326" y="746747"/>
                </a:lnTo>
                <a:lnTo>
                  <a:pt x="2608326" y="731507"/>
                </a:lnTo>
                <a:close/>
              </a:path>
              <a:path w="4859020" h="746760">
                <a:moveTo>
                  <a:pt x="4448543" y="487667"/>
                </a:moveTo>
                <a:lnTo>
                  <a:pt x="0" y="487667"/>
                </a:lnTo>
                <a:lnTo>
                  <a:pt x="0" y="502907"/>
                </a:lnTo>
                <a:lnTo>
                  <a:pt x="4448543" y="502907"/>
                </a:lnTo>
                <a:lnTo>
                  <a:pt x="4448543" y="487667"/>
                </a:lnTo>
                <a:close/>
              </a:path>
              <a:path w="4859020" h="746760">
                <a:moveTo>
                  <a:pt x="4698479" y="0"/>
                </a:moveTo>
                <a:lnTo>
                  <a:pt x="0" y="0"/>
                </a:lnTo>
                <a:lnTo>
                  <a:pt x="0" y="15227"/>
                </a:lnTo>
                <a:lnTo>
                  <a:pt x="4698479" y="15227"/>
                </a:lnTo>
                <a:lnTo>
                  <a:pt x="4698479" y="0"/>
                </a:lnTo>
                <a:close/>
              </a:path>
              <a:path w="4859020" h="746760">
                <a:moveTo>
                  <a:pt x="4858512" y="243827"/>
                </a:moveTo>
                <a:lnTo>
                  <a:pt x="0" y="243827"/>
                </a:lnTo>
                <a:lnTo>
                  <a:pt x="0" y="259067"/>
                </a:lnTo>
                <a:lnTo>
                  <a:pt x="4858512" y="259067"/>
                </a:lnTo>
                <a:lnTo>
                  <a:pt x="4858512" y="243827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462531"/>
            <a:ext cx="7774940" cy="482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i="1" dirty="0">
                <a:solidFill>
                  <a:srgbClr val="FF0066"/>
                </a:solidFill>
                <a:latin typeface="Arial"/>
                <a:cs typeface="Arial"/>
              </a:rPr>
              <a:t>Font</a:t>
            </a:r>
            <a:r>
              <a:rPr sz="1600" i="1" spc="-3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0066"/>
                </a:solidFill>
                <a:latin typeface="Arial"/>
                <a:cs typeface="Arial"/>
              </a:rPr>
              <a:t>(yazı</a:t>
            </a:r>
            <a:r>
              <a:rPr sz="1600" i="1" spc="-3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0066"/>
                </a:solidFill>
                <a:latin typeface="Arial"/>
                <a:cs typeface="Arial"/>
              </a:rPr>
              <a:t>tipi)</a:t>
            </a:r>
            <a:r>
              <a:rPr sz="1600" i="1" spc="-25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0066"/>
                </a:solidFill>
                <a:latin typeface="Arial"/>
                <a:cs typeface="Arial"/>
              </a:rPr>
              <a:t>büyüklüğünüzü</a:t>
            </a:r>
            <a:r>
              <a:rPr sz="1600" i="1" spc="-5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F0066"/>
                </a:solidFill>
                <a:latin typeface="Arial"/>
                <a:cs typeface="Arial"/>
              </a:rPr>
              <a:t>dikkatli</a:t>
            </a:r>
            <a:r>
              <a:rPr sz="1600" b="1" i="1" spc="-1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0066"/>
                </a:solidFill>
                <a:latin typeface="Arial"/>
                <a:cs typeface="Arial"/>
              </a:rPr>
              <a:t>bir</a:t>
            </a:r>
            <a:r>
              <a:rPr sz="1600" i="1" spc="-3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0066"/>
                </a:solidFill>
                <a:latin typeface="Arial"/>
                <a:cs typeface="Arial"/>
              </a:rPr>
              <a:t>şekilde</a:t>
            </a:r>
            <a:r>
              <a:rPr sz="1600" i="1" spc="-5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FF0066"/>
                </a:solidFill>
                <a:latin typeface="Arial"/>
                <a:cs typeface="Arial"/>
              </a:rPr>
              <a:t>seçin.</a:t>
            </a:r>
            <a:endParaRPr sz="1600">
              <a:latin typeface="Arial"/>
              <a:cs typeface="Arial"/>
            </a:endParaRPr>
          </a:p>
          <a:p>
            <a:pPr marL="354965" indent="-342265">
              <a:lnSpc>
                <a:spcPts val="173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dirty="0">
                <a:solidFill>
                  <a:srgbClr val="3366FF"/>
                </a:solidFill>
                <a:latin typeface="Microsoft Sans Serif"/>
                <a:cs typeface="Microsoft Sans Serif"/>
              </a:rPr>
              <a:t>Microsoft</a:t>
            </a:r>
            <a:r>
              <a:rPr sz="1600" spc="-20" dirty="0">
                <a:solidFill>
                  <a:srgbClr val="3366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3366FF"/>
                </a:solidFill>
                <a:latin typeface="Microsoft Sans Serif"/>
                <a:cs typeface="Microsoft Sans Serif"/>
              </a:rPr>
              <a:t>Powerpoint</a:t>
            </a:r>
            <a:r>
              <a:rPr sz="1600" spc="-15" dirty="0">
                <a:solidFill>
                  <a:srgbClr val="3366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3366FF"/>
                </a:solidFill>
                <a:latin typeface="Microsoft Sans Serif"/>
                <a:cs typeface="Microsoft Sans Serif"/>
              </a:rPr>
              <a:t>font (yazı tipi)</a:t>
            </a:r>
            <a:r>
              <a:rPr sz="1600" spc="-5" dirty="0">
                <a:solidFill>
                  <a:srgbClr val="3366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3366FF"/>
                </a:solidFill>
                <a:latin typeface="Microsoft Sans Serif"/>
                <a:cs typeface="Microsoft Sans Serif"/>
              </a:rPr>
              <a:t>büyüklüklerini</a:t>
            </a:r>
            <a:r>
              <a:rPr sz="1600" spc="-20" dirty="0">
                <a:solidFill>
                  <a:srgbClr val="3366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3366FF"/>
                </a:solidFill>
                <a:latin typeface="Microsoft Sans Serif"/>
                <a:cs typeface="Microsoft Sans Serif"/>
              </a:rPr>
              <a:t>aşağıdaki</a:t>
            </a:r>
            <a:r>
              <a:rPr sz="1600" spc="-25" dirty="0">
                <a:solidFill>
                  <a:srgbClr val="3366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3366FF"/>
                </a:solidFill>
                <a:latin typeface="Microsoft Sans Serif"/>
                <a:cs typeface="Microsoft Sans Serif"/>
              </a:rPr>
              <a:t>gibi</a:t>
            </a:r>
            <a:r>
              <a:rPr sz="1600" spc="-15" dirty="0">
                <a:solidFill>
                  <a:srgbClr val="3366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3366FF"/>
                </a:solidFill>
                <a:latin typeface="Microsoft Sans Serif"/>
                <a:cs typeface="Microsoft Sans Serif"/>
              </a:rPr>
              <a:t>seçmenizi</a:t>
            </a:r>
            <a:r>
              <a:rPr sz="1600" spc="-15" dirty="0">
                <a:solidFill>
                  <a:srgbClr val="3366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3366FF"/>
                </a:solidFill>
                <a:latin typeface="Microsoft Sans Serif"/>
                <a:cs typeface="Microsoft Sans Serif"/>
              </a:rPr>
              <a:t>tavsiye</a:t>
            </a:r>
            <a:endParaRPr sz="1600">
              <a:latin typeface="Microsoft Sans Serif"/>
              <a:cs typeface="Microsoft Sans Serif"/>
            </a:endParaRPr>
          </a:p>
          <a:p>
            <a:pPr marL="355600">
              <a:lnSpc>
                <a:spcPts val="1730"/>
              </a:lnSpc>
            </a:pPr>
            <a:r>
              <a:rPr sz="1600" spc="-10" dirty="0">
                <a:solidFill>
                  <a:srgbClr val="3366FF"/>
                </a:solidFill>
                <a:latin typeface="Microsoft Sans Serif"/>
                <a:cs typeface="Microsoft Sans Serif"/>
              </a:rPr>
              <a:t>etmektedir.</a:t>
            </a:r>
            <a:endParaRPr sz="1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dirty="0">
                <a:solidFill>
                  <a:srgbClr val="99FF99"/>
                </a:solidFill>
                <a:latin typeface="Microsoft Sans Serif"/>
                <a:cs typeface="Microsoft Sans Serif"/>
              </a:rPr>
              <a:t>Başlıklar</a:t>
            </a:r>
            <a:r>
              <a:rPr sz="1600" spc="10" dirty="0">
                <a:solidFill>
                  <a:srgbClr val="99FF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99FF99"/>
                </a:solidFill>
                <a:latin typeface="Microsoft Sans Serif"/>
                <a:cs typeface="Microsoft Sans Serif"/>
              </a:rPr>
              <a:t>için</a:t>
            </a:r>
            <a:r>
              <a:rPr sz="1600" spc="20" dirty="0">
                <a:solidFill>
                  <a:srgbClr val="99FF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99FF99"/>
                </a:solidFill>
                <a:latin typeface="Microsoft Sans Serif"/>
                <a:cs typeface="Microsoft Sans Serif"/>
              </a:rPr>
              <a:t>44</a:t>
            </a:r>
            <a:r>
              <a:rPr sz="1600" spc="30" dirty="0">
                <a:solidFill>
                  <a:srgbClr val="99FF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99FF99"/>
                </a:solidFill>
                <a:latin typeface="Microsoft Sans Serif"/>
                <a:cs typeface="Microsoft Sans Serif"/>
              </a:rPr>
              <a:t>font</a:t>
            </a:r>
            <a:r>
              <a:rPr sz="1600" spc="40" dirty="0">
                <a:solidFill>
                  <a:srgbClr val="99FF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99FF99"/>
                </a:solidFill>
                <a:latin typeface="Microsoft Sans Serif"/>
                <a:cs typeface="Microsoft Sans Serif"/>
              </a:rPr>
              <a:t>(Yazı</a:t>
            </a:r>
            <a:r>
              <a:rPr sz="1600" spc="30" dirty="0">
                <a:solidFill>
                  <a:srgbClr val="99FF99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99FF99"/>
                </a:solidFill>
                <a:latin typeface="Microsoft Sans Serif"/>
                <a:cs typeface="Microsoft Sans Serif"/>
              </a:rPr>
              <a:t>Tipi)</a:t>
            </a:r>
            <a:endParaRPr sz="1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Alt başlıklar</a:t>
            </a:r>
            <a:r>
              <a:rPr sz="1600" spc="15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veya</a:t>
            </a:r>
            <a:r>
              <a:rPr sz="1600" spc="15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altbaşlık</a:t>
            </a:r>
            <a:r>
              <a:rPr sz="1600" spc="15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kullanılmıyorsa</a:t>
            </a:r>
            <a:r>
              <a:rPr sz="1600" spc="15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metin</a:t>
            </a:r>
            <a:r>
              <a:rPr sz="1600" spc="25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için</a:t>
            </a:r>
            <a:r>
              <a:rPr sz="1600" spc="5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32</a:t>
            </a:r>
            <a:r>
              <a:rPr sz="1600" spc="10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font</a:t>
            </a:r>
            <a:r>
              <a:rPr sz="1600" spc="20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99CC"/>
                </a:solidFill>
                <a:latin typeface="Microsoft Sans Serif"/>
                <a:cs typeface="Microsoft Sans Serif"/>
              </a:rPr>
              <a:t>(Yazı</a:t>
            </a:r>
            <a:r>
              <a:rPr sz="1600" spc="15" dirty="0">
                <a:solidFill>
                  <a:srgbClr val="FF99CC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99CC"/>
                </a:solidFill>
                <a:latin typeface="Microsoft Sans Serif"/>
                <a:cs typeface="Microsoft Sans Serif"/>
              </a:rPr>
              <a:t>Tipi</a:t>
            </a:r>
            <a:r>
              <a:rPr sz="1600" spc="-10" dirty="0">
                <a:latin typeface="Microsoft Sans Serif"/>
                <a:cs typeface="Microsoft Sans Serif"/>
              </a:rPr>
              <a:t>)</a:t>
            </a:r>
            <a:endParaRPr sz="1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Alt</a:t>
            </a:r>
            <a:r>
              <a:rPr sz="1600" spc="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başlık</a:t>
            </a:r>
            <a:r>
              <a:rPr sz="1600" spc="2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kullanılıyorsa</a:t>
            </a:r>
            <a:r>
              <a:rPr sz="1600" spc="10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metin</a:t>
            </a:r>
            <a:r>
              <a:rPr sz="1600" spc="30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için</a:t>
            </a:r>
            <a:r>
              <a:rPr sz="1600" spc="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28</a:t>
            </a:r>
            <a:r>
              <a:rPr sz="1600" spc="20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font</a:t>
            </a:r>
            <a:r>
              <a:rPr sz="1600" spc="30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(Yazı</a:t>
            </a:r>
            <a:r>
              <a:rPr sz="1600" spc="2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099"/>
                </a:solidFill>
                <a:latin typeface="Microsoft Sans Serif"/>
                <a:cs typeface="Microsoft Sans Serif"/>
              </a:rPr>
              <a:t>Tipi).</a:t>
            </a:r>
            <a:endParaRPr sz="1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Zemin</a:t>
            </a:r>
            <a:r>
              <a:rPr sz="1600" spc="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rengi koyu,</a:t>
            </a:r>
            <a:r>
              <a:rPr sz="1600" spc="1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yazılar</a:t>
            </a:r>
            <a:r>
              <a:rPr sz="1600" spc="1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açık</a:t>
            </a:r>
            <a:r>
              <a:rPr sz="1600" spc="20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veya</a:t>
            </a:r>
            <a:r>
              <a:rPr sz="1600" spc="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tam</a:t>
            </a:r>
            <a:r>
              <a:rPr sz="1600" spc="20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tersi</a:t>
            </a:r>
            <a:r>
              <a:rPr sz="1600" spc="1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099"/>
                </a:solidFill>
                <a:latin typeface="Microsoft Sans Serif"/>
                <a:cs typeface="Microsoft Sans Serif"/>
              </a:rPr>
              <a:t>olmalıdır</a:t>
            </a:r>
            <a:endParaRPr sz="1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Sıra</a:t>
            </a:r>
            <a:r>
              <a:rPr sz="1600" spc="2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önemli</a:t>
            </a:r>
            <a:r>
              <a:rPr sz="1600" spc="30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olmadıkça,</a:t>
            </a:r>
            <a:r>
              <a:rPr sz="1600" spc="3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numaralı</a:t>
            </a:r>
            <a:r>
              <a:rPr sz="1600" spc="3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liste</a:t>
            </a:r>
            <a:r>
              <a:rPr sz="1600" spc="1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099"/>
                </a:solidFill>
                <a:latin typeface="Microsoft Sans Serif"/>
                <a:cs typeface="Microsoft Sans Serif"/>
              </a:rPr>
              <a:t>olmamalıdır</a:t>
            </a:r>
            <a:endParaRPr sz="1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Her</a:t>
            </a:r>
            <a:r>
              <a:rPr sz="1600" spc="-10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slayt tek</a:t>
            </a:r>
            <a:r>
              <a:rPr sz="1600" spc="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099"/>
                </a:solidFill>
                <a:latin typeface="Microsoft Sans Serif"/>
                <a:cs typeface="Microsoft Sans Serif"/>
              </a:rPr>
              <a:t>konu</a:t>
            </a:r>
            <a:r>
              <a:rPr sz="1600" spc="-5" dirty="0">
                <a:solidFill>
                  <a:srgbClr val="000099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099"/>
                </a:solidFill>
                <a:latin typeface="Microsoft Sans Serif"/>
                <a:cs typeface="Microsoft Sans Serif"/>
              </a:rPr>
              <a:t>içermelidir</a:t>
            </a:r>
            <a:endParaRPr sz="1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600" dirty="0">
                <a:solidFill>
                  <a:srgbClr val="FFFF00"/>
                </a:solidFill>
                <a:latin typeface="Microsoft Sans Serif"/>
                <a:cs typeface="Microsoft Sans Serif"/>
              </a:rPr>
              <a:t>666</a:t>
            </a:r>
            <a:r>
              <a:rPr sz="1600" spc="3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00"/>
                </a:solidFill>
                <a:latin typeface="Microsoft Sans Serif"/>
                <a:cs typeface="Microsoft Sans Serif"/>
              </a:rPr>
              <a:t>kuralı</a:t>
            </a:r>
            <a:r>
              <a:rPr sz="1600" spc="3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uygulanmalıdır.</a:t>
            </a:r>
            <a:endParaRPr sz="1600">
              <a:latin typeface="Microsoft Sans Serif"/>
              <a:cs typeface="Microsoft Sans Serif"/>
            </a:endParaRPr>
          </a:p>
          <a:p>
            <a:pPr marL="755015" lvl="1" indent="-285115">
              <a:lnSpc>
                <a:spcPct val="100000"/>
              </a:lnSpc>
              <a:spcBef>
                <a:spcPts val="10"/>
              </a:spcBef>
              <a:buClr>
                <a:srgbClr val="9999CC"/>
              </a:buClr>
              <a:buSzPct val="79166"/>
              <a:buFont typeface="Wingdings"/>
              <a:buChar char=""/>
              <a:tabLst>
                <a:tab pos="755015" algn="l"/>
              </a:tabLst>
            </a:pP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her</a:t>
            </a:r>
            <a:r>
              <a:rPr sz="1200" spc="-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slaytta</a:t>
            </a:r>
            <a:r>
              <a:rPr sz="1200" spc="-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en</a:t>
            </a:r>
            <a:r>
              <a:rPr sz="1200" spc="-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fazla</a:t>
            </a:r>
            <a:r>
              <a:rPr sz="1200" spc="-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altı</a:t>
            </a:r>
            <a:r>
              <a:rPr sz="1200" spc="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satır,</a:t>
            </a:r>
            <a:endParaRPr sz="1200">
              <a:latin typeface="Microsoft Sans Serif"/>
              <a:cs typeface="Microsoft Sans Serif"/>
            </a:endParaRPr>
          </a:p>
          <a:p>
            <a:pPr marL="755015" lvl="1" indent="-285115">
              <a:lnSpc>
                <a:spcPct val="100000"/>
              </a:lnSpc>
              <a:buClr>
                <a:srgbClr val="9999CC"/>
              </a:buClr>
              <a:buSzPct val="79166"/>
              <a:buFont typeface="Wingdings"/>
              <a:buChar char=""/>
              <a:tabLst>
                <a:tab pos="755015" algn="l"/>
              </a:tabLst>
            </a:pP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her satırda</a:t>
            </a:r>
            <a:r>
              <a:rPr sz="1200" spc="10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en</a:t>
            </a:r>
            <a:r>
              <a:rPr sz="1200" spc="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fazla</a:t>
            </a:r>
            <a:r>
              <a:rPr sz="1200" spc="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altı</a:t>
            </a:r>
            <a:r>
              <a:rPr sz="1200" spc="1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kelime</a:t>
            </a:r>
            <a:r>
              <a:rPr sz="1200" spc="-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olmalı,</a:t>
            </a:r>
            <a:endParaRPr sz="1200">
              <a:latin typeface="Microsoft Sans Serif"/>
              <a:cs typeface="Microsoft Sans Serif"/>
            </a:endParaRPr>
          </a:p>
          <a:p>
            <a:pPr marL="755015" lvl="1" indent="-285115">
              <a:lnSpc>
                <a:spcPts val="1435"/>
              </a:lnSpc>
              <a:buClr>
                <a:srgbClr val="9999CC"/>
              </a:buClr>
              <a:buSzPct val="79166"/>
              <a:buFont typeface="Wingdings"/>
              <a:buChar char=""/>
              <a:tabLst>
                <a:tab pos="755015" algn="l"/>
              </a:tabLst>
            </a:pP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altı</a:t>
            </a:r>
            <a:r>
              <a:rPr sz="1200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slayttan</a:t>
            </a:r>
            <a:r>
              <a:rPr sz="1200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sonra</a:t>
            </a:r>
            <a:r>
              <a:rPr sz="1200" spc="-20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mutlaka</a:t>
            </a:r>
            <a:r>
              <a:rPr sz="1200" spc="-1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grafik</a:t>
            </a:r>
            <a:r>
              <a:rPr sz="1200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veya</a:t>
            </a:r>
            <a:r>
              <a:rPr sz="1200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FFF00"/>
                </a:solidFill>
                <a:latin typeface="Microsoft Sans Serif"/>
                <a:cs typeface="Microsoft Sans Serif"/>
              </a:rPr>
              <a:t>resim</a:t>
            </a:r>
            <a:r>
              <a:rPr sz="1200" spc="-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içermelidir</a:t>
            </a:r>
            <a:endParaRPr sz="1200">
              <a:latin typeface="Microsoft Sans Serif"/>
              <a:cs typeface="Microsoft Sans Serif"/>
            </a:endParaRPr>
          </a:p>
          <a:p>
            <a:pPr marL="354965" indent="-342265">
              <a:lnSpc>
                <a:spcPts val="2155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Yazım</a:t>
            </a:r>
            <a:r>
              <a:rPr sz="1800" spc="20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ve</a:t>
            </a:r>
            <a:r>
              <a:rPr sz="1800" spc="35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9900"/>
                </a:solidFill>
                <a:latin typeface="Microsoft Sans Serif"/>
                <a:cs typeface="Microsoft Sans Serif"/>
              </a:rPr>
              <a:t>dilbilgisi</a:t>
            </a:r>
            <a:r>
              <a:rPr sz="1800" spc="25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hatası</a:t>
            </a:r>
            <a:r>
              <a:rPr sz="1800" spc="35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9900"/>
                </a:solidFill>
                <a:latin typeface="Microsoft Sans Serif"/>
                <a:cs typeface="Microsoft Sans Serif"/>
              </a:rPr>
              <a:t>olmamalıdır</a:t>
            </a:r>
            <a:endParaRPr sz="1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Geriye</a:t>
            </a:r>
            <a:r>
              <a:rPr sz="1800" spc="-15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dönmek</a:t>
            </a:r>
            <a:r>
              <a:rPr sz="1800" spc="-15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gerekirse</a:t>
            </a:r>
            <a:r>
              <a:rPr sz="1800" spc="-20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aynı</a:t>
            </a:r>
            <a:r>
              <a:rPr sz="1800" spc="-5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slayt</a:t>
            </a:r>
            <a:r>
              <a:rPr sz="1800" spc="-10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tekrar</a:t>
            </a:r>
            <a:r>
              <a:rPr sz="1800" spc="-5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9900"/>
                </a:solidFill>
                <a:latin typeface="Microsoft Sans Serif"/>
                <a:cs typeface="Microsoft Sans Serif"/>
              </a:rPr>
              <a:t>konmalıdır</a:t>
            </a:r>
            <a:endParaRPr sz="1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Slaytlara</a:t>
            </a:r>
            <a:r>
              <a:rPr sz="1800" spc="-60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9900"/>
                </a:solidFill>
                <a:latin typeface="Microsoft Sans Serif"/>
                <a:cs typeface="Microsoft Sans Serif"/>
              </a:rPr>
              <a:t>numara</a:t>
            </a:r>
            <a:r>
              <a:rPr sz="1800" spc="-55" dirty="0">
                <a:solidFill>
                  <a:srgbClr val="0099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9900"/>
                </a:solidFill>
                <a:latin typeface="Microsoft Sans Serif"/>
                <a:cs typeface="Microsoft Sans Serif"/>
              </a:rPr>
              <a:t>konmalıdır.</a:t>
            </a:r>
            <a:endParaRPr sz="1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800" u="sng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Her</a:t>
            </a:r>
            <a:r>
              <a:rPr sz="1800" u="sng" spc="40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bölümün</a:t>
            </a:r>
            <a:r>
              <a:rPr sz="1800" u="sng" spc="35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başlığının</a:t>
            </a:r>
            <a:r>
              <a:rPr sz="1800" u="sng" spc="30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yeterince</a:t>
            </a:r>
            <a:r>
              <a:rPr sz="1800" u="sng" spc="45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açıklayıcı</a:t>
            </a:r>
            <a:r>
              <a:rPr sz="1800" u="sng" spc="45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olmasına</a:t>
            </a:r>
            <a:r>
              <a:rPr sz="1800" u="sng" spc="40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dikkat</a:t>
            </a:r>
            <a:r>
              <a:rPr sz="1800" u="sng" spc="35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spc="-10" dirty="0">
                <a:solidFill>
                  <a:srgbClr val="CC3300"/>
                </a:solidFill>
                <a:uFill>
                  <a:solidFill>
                    <a:srgbClr val="CC3300"/>
                  </a:solidFill>
                </a:uFill>
                <a:latin typeface="Microsoft Sans Serif"/>
                <a:cs typeface="Microsoft Sans Serif"/>
              </a:rPr>
              <a:t>edin.</a:t>
            </a:r>
            <a:endParaRPr sz="18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Kolay</a:t>
            </a:r>
            <a:r>
              <a:rPr sz="1800" spc="-4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okunmayan</a:t>
            </a:r>
            <a:r>
              <a:rPr sz="1800" spc="-40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görsel</a:t>
            </a:r>
            <a:r>
              <a:rPr sz="1800" spc="-40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malzeme</a:t>
            </a:r>
            <a:r>
              <a:rPr sz="1800" spc="-4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CC3300"/>
                </a:solidFill>
                <a:latin typeface="Microsoft Sans Serif"/>
                <a:cs typeface="Microsoft Sans Serif"/>
              </a:rPr>
              <a:t>kullanmayın.</a:t>
            </a:r>
            <a:endParaRPr sz="1800">
              <a:latin typeface="Microsoft Sans Serif"/>
              <a:cs typeface="Microsoft Sans Serif"/>
            </a:endParaRPr>
          </a:p>
          <a:p>
            <a:pPr marL="355600" marR="578485" indent="-342900">
              <a:lnSpc>
                <a:spcPts val="1730"/>
              </a:lnSpc>
              <a:spcBef>
                <a:spcPts val="41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Görsel</a:t>
            </a:r>
            <a:r>
              <a:rPr sz="1800" spc="-1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malzemeyi</a:t>
            </a:r>
            <a:r>
              <a:rPr sz="1800" spc="-1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çok</a:t>
            </a:r>
            <a:r>
              <a:rPr sz="1800" spc="-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fazla</a:t>
            </a:r>
            <a:r>
              <a:rPr sz="1800" spc="-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yazılı</a:t>
            </a:r>
            <a:r>
              <a:rPr sz="1800" spc="-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metinle,</a:t>
            </a:r>
            <a:r>
              <a:rPr sz="1800" spc="-10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resimlerle</a:t>
            </a:r>
            <a:r>
              <a:rPr sz="1800" spc="-1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veya</a:t>
            </a:r>
            <a:r>
              <a:rPr sz="1800" spc="-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çok</a:t>
            </a:r>
            <a:r>
              <a:rPr sz="1800" spc="-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CC3300"/>
                </a:solidFill>
                <a:latin typeface="Microsoft Sans Serif"/>
                <a:cs typeface="Microsoft Sans Serif"/>
              </a:rPr>
              <a:t>farklı </a:t>
            </a:r>
            <a:r>
              <a:rPr sz="1800" dirty="0">
                <a:solidFill>
                  <a:srgbClr val="CC3300"/>
                </a:solidFill>
                <a:latin typeface="Microsoft Sans Serif"/>
                <a:cs typeface="Microsoft Sans Serif"/>
              </a:rPr>
              <a:t>renklerle</a:t>
            </a:r>
            <a:r>
              <a:rPr sz="1800" spc="-100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CC3300"/>
                </a:solidFill>
                <a:latin typeface="Microsoft Sans Serif"/>
                <a:cs typeface="Microsoft Sans Serif"/>
              </a:rPr>
              <a:t>doldurmayın.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31975" y="1414525"/>
            <a:ext cx="5977255" cy="3959225"/>
          </a:xfrm>
          <a:custGeom>
            <a:avLst/>
            <a:gdLst/>
            <a:ahLst/>
            <a:cxnLst/>
            <a:rect l="l" t="t" r="r" b="b"/>
            <a:pathLst>
              <a:path w="5977255" h="3959225">
                <a:moveTo>
                  <a:pt x="0" y="0"/>
                </a:moveTo>
                <a:lnTo>
                  <a:pt x="5976874" y="3900932"/>
                </a:lnTo>
              </a:path>
              <a:path w="5977255" h="3959225">
                <a:moveTo>
                  <a:pt x="5694680" y="113791"/>
                </a:moveTo>
                <a:lnTo>
                  <a:pt x="282067" y="3959225"/>
                </a:lnTo>
              </a:path>
            </a:pathLst>
          </a:custGeom>
          <a:ln w="76200">
            <a:solidFill>
              <a:srgbClr val="FF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31762" y="63"/>
            <a:ext cx="9012555" cy="701675"/>
            <a:chOff x="131762" y="63"/>
            <a:chExt cx="9012555" cy="70167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2750" y="134937"/>
              <a:ext cx="8731250" cy="27463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09575" y="63"/>
              <a:ext cx="278130" cy="271780"/>
            </a:xfrm>
            <a:custGeom>
              <a:avLst/>
              <a:gdLst/>
              <a:ahLst/>
              <a:cxnLst/>
              <a:rect l="l" t="t" r="r" b="b"/>
              <a:pathLst>
                <a:path w="278130" h="271780">
                  <a:moveTo>
                    <a:pt x="138112" y="134874"/>
                  </a:moveTo>
                  <a:lnTo>
                    <a:pt x="0" y="134874"/>
                  </a:lnTo>
                  <a:lnTo>
                    <a:pt x="0" y="271399"/>
                  </a:lnTo>
                  <a:lnTo>
                    <a:pt x="138112" y="271399"/>
                  </a:lnTo>
                  <a:lnTo>
                    <a:pt x="138112" y="134874"/>
                  </a:lnTo>
                  <a:close/>
                </a:path>
                <a:path w="278130" h="271780">
                  <a:moveTo>
                    <a:pt x="277812" y="0"/>
                  </a:moveTo>
                  <a:lnTo>
                    <a:pt x="138112" y="0"/>
                  </a:lnTo>
                  <a:lnTo>
                    <a:pt x="138112" y="134874"/>
                  </a:lnTo>
                  <a:lnTo>
                    <a:pt x="277812" y="134874"/>
                  </a:lnTo>
                  <a:lnTo>
                    <a:pt x="277812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7687" y="134937"/>
              <a:ext cx="139700" cy="141605"/>
            </a:xfrm>
            <a:custGeom>
              <a:avLst/>
              <a:gdLst/>
              <a:ahLst/>
              <a:cxnLst/>
              <a:rect l="l" t="t" r="r" b="b"/>
              <a:pathLst>
                <a:path w="139700" h="141604">
                  <a:moveTo>
                    <a:pt x="139700" y="0"/>
                  </a:moveTo>
                  <a:lnTo>
                    <a:pt x="0" y="0"/>
                  </a:lnTo>
                  <a:lnTo>
                    <a:pt x="0" y="141287"/>
                  </a:lnTo>
                  <a:lnTo>
                    <a:pt x="139700" y="141287"/>
                  </a:lnTo>
                  <a:lnTo>
                    <a:pt x="139700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637" y="274637"/>
              <a:ext cx="136525" cy="135255"/>
            </a:xfrm>
            <a:custGeom>
              <a:avLst/>
              <a:gdLst/>
              <a:ahLst/>
              <a:cxnLst/>
              <a:rect l="l" t="t" r="r" b="b"/>
              <a:pathLst>
                <a:path w="136525" h="135254">
                  <a:moveTo>
                    <a:pt x="0" y="134937"/>
                  </a:moveTo>
                  <a:lnTo>
                    <a:pt x="136525" y="134937"/>
                  </a:lnTo>
                  <a:lnTo>
                    <a:pt x="136525" y="0"/>
                  </a:lnTo>
                  <a:lnTo>
                    <a:pt x="0" y="0"/>
                  </a:lnTo>
                  <a:lnTo>
                    <a:pt x="0" y="134937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1762" y="136588"/>
              <a:ext cx="141605" cy="138430"/>
            </a:xfrm>
            <a:custGeom>
              <a:avLst/>
              <a:gdLst/>
              <a:ahLst/>
              <a:cxnLst/>
              <a:rect l="l" t="t" r="r" b="b"/>
              <a:pathLst>
                <a:path w="141604" h="138429">
                  <a:moveTo>
                    <a:pt x="141287" y="0"/>
                  </a:moveTo>
                  <a:lnTo>
                    <a:pt x="0" y="0"/>
                  </a:lnTo>
                  <a:lnTo>
                    <a:pt x="0" y="138112"/>
                  </a:lnTo>
                  <a:lnTo>
                    <a:pt x="141287" y="138112"/>
                  </a:lnTo>
                  <a:lnTo>
                    <a:pt x="14128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4637" y="271462"/>
              <a:ext cx="273050" cy="274955"/>
            </a:xfrm>
            <a:custGeom>
              <a:avLst/>
              <a:gdLst/>
              <a:ahLst/>
              <a:cxnLst/>
              <a:rect l="l" t="t" r="r" b="b"/>
              <a:pathLst>
                <a:path w="273050" h="274955">
                  <a:moveTo>
                    <a:pt x="273050" y="0"/>
                  </a:moveTo>
                  <a:lnTo>
                    <a:pt x="134937" y="0"/>
                  </a:lnTo>
                  <a:lnTo>
                    <a:pt x="134937" y="138112"/>
                  </a:lnTo>
                  <a:lnTo>
                    <a:pt x="0" y="138112"/>
                  </a:lnTo>
                  <a:lnTo>
                    <a:pt x="0" y="274637"/>
                  </a:lnTo>
                  <a:lnTo>
                    <a:pt x="136525" y="274637"/>
                  </a:lnTo>
                  <a:lnTo>
                    <a:pt x="136525" y="138112"/>
                  </a:lnTo>
                  <a:lnTo>
                    <a:pt x="273050" y="138112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72450" y="188912"/>
              <a:ext cx="654050" cy="512762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SARI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9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/>
              <a:t>İyimserliği</a:t>
            </a:r>
            <a:r>
              <a:rPr spc="-100" dirty="0"/>
              <a:t> </a:t>
            </a:r>
            <a:r>
              <a:rPr dirty="0"/>
              <a:t>temsil</a:t>
            </a:r>
            <a:r>
              <a:rPr spc="-95" dirty="0"/>
              <a:t> </a:t>
            </a:r>
            <a:r>
              <a:rPr spc="-20" dirty="0"/>
              <a:t>eder</a:t>
            </a:r>
          </a:p>
          <a:p>
            <a:pPr marL="354965" indent="-342265">
              <a:lnSpc>
                <a:spcPct val="100000"/>
              </a:lnSpc>
              <a:spcBef>
                <a:spcPts val="109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/>
              <a:t>Geçiciliğin</a:t>
            </a:r>
            <a:r>
              <a:rPr spc="-80" dirty="0"/>
              <a:t> </a:t>
            </a:r>
            <a:r>
              <a:rPr dirty="0"/>
              <a:t>ve</a:t>
            </a:r>
            <a:r>
              <a:rPr spc="-75" dirty="0"/>
              <a:t> </a:t>
            </a:r>
            <a:r>
              <a:rPr dirty="0"/>
              <a:t>dikkat</a:t>
            </a:r>
            <a:r>
              <a:rPr spc="-80" dirty="0"/>
              <a:t> </a:t>
            </a:r>
            <a:r>
              <a:rPr dirty="0"/>
              <a:t>çekiciliğin</a:t>
            </a:r>
            <a:r>
              <a:rPr spc="-75" dirty="0"/>
              <a:t> </a:t>
            </a:r>
            <a:r>
              <a:rPr spc="-10" dirty="0"/>
              <a:t>sembolüdür</a:t>
            </a:r>
          </a:p>
          <a:p>
            <a:pPr marL="355600" marR="445770" indent="-342900">
              <a:lnSpc>
                <a:spcPct val="80000"/>
              </a:lnSpc>
              <a:spcBef>
                <a:spcPts val="1714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/>
              <a:t>Bu yüzden</a:t>
            </a:r>
            <a:r>
              <a:rPr spc="15" dirty="0"/>
              <a:t> </a:t>
            </a:r>
            <a:r>
              <a:rPr dirty="0"/>
              <a:t>dünyada</a:t>
            </a:r>
            <a:r>
              <a:rPr spc="20" dirty="0"/>
              <a:t> </a:t>
            </a:r>
            <a:r>
              <a:rPr dirty="0"/>
              <a:t>taksiler</a:t>
            </a:r>
            <a:r>
              <a:rPr spc="10" dirty="0"/>
              <a:t> </a:t>
            </a:r>
            <a:r>
              <a:rPr dirty="0"/>
              <a:t>sarıdır,</a:t>
            </a:r>
            <a:r>
              <a:rPr spc="15" dirty="0"/>
              <a:t> </a:t>
            </a:r>
            <a:r>
              <a:rPr dirty="0"/>
              <a:t>geçici </a:t>
            </a:r>
            <a:r>
              <a:rPr spc="-10" dirty="0"/>
              <a:t>olduğu </a:t>
            </a:r>
            <a:r>
              <a:rPr dirty="0"/>
              <a:t>bilinsin</a:t>
            </a:r>
            <a:r>
              <a:rPr spc="-50" dirty="0"/>
              <a:t> </a:t>
            </a:r>
            <a:r>
              <a:rPr dirty="0"/>
              <a:t>ve</a:t>
            </a:r>
            <a:r>
              <a:rPr spc="-45" dirty="0"/>
              <a:t> </a:t>
            </a:r>
            <a:r>
              <a:rPr dirty="0"/>
              <a:t>dikkat</a:t>
            </a:r>
            <a:r>
              <a:rPr spc="-50" dirty="0"/>
              <a:t> </a:t>
            </a:r>
            <a:r>
              <a:rPr dirty="0"/>
              <a:t>çeksin</a:t>
            </a:r>
            <a:r>
              <a:rPr spc="-45" dirty="0"/>
              <a:t> </a:t>
            </a:r>
            <a:r>
              <a:rPr spc="-20" dirty="0"/>
              <a:t>diye</a:t>
            </a:r>
          </a:p>
          <a:p>
            <a:pPr marL="354965" indent="-342265">
              <a:lnSpc>
                <a:spcPct val="100000"/>
              </a:lnSpc>
              <a:spcBef>
                <a:spcPts val="109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dirty="0"/>
              <a:t>Araba</a:t>
            </a:r>
            <a:r>
              <a:rPr spc="5" dirty="0"/>
              <a:t> </a:t>
            </a:r>
            <a:r>
              <a:rPr dirty="0"/>
              <a:t>kiralama</a:t>
            </a:r>
            <a:r>
              <a:rPr spc="10" dirty="0"/>
              <a:t> </a:t>
            </a:r>
            <a:r>
              <a:rPr dirty="0"/>
              <a:t>şirketleri de</a:t>
            </a:r>
            <a:r>
              <a:rPr spc="10" dirty="0"/>
              <a:t> </a:t>
            </a:r>
            <a:r>
              <a:rPr dirty="0"/>
              <a:t>sarıyı </a:t>
            </a:r>
            <a:r>
              <a:rPr spc="-10" dirty="0"/>
              <a:t>kullanır</a:t>
            </a:r>
          </a:p>
          <a:p>
            <a:pPr marL="355600" marR="5080" indent="-342900">
              <a:lnSpc>
                <a:spcPct val="80000"/>
              </a:lnSpc>
              <a:spcBef>
                <a:spcPts val="1714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/>
              <a:t>Sarı</a:t>
            </a:r>
            <a:r>
              <a:rPr spc="-10" dirty="0"/>
              <a:t> </a:t>
            </a:r>
            <a:r>
              <a:rPr dirty="0"/>
              <a:t>rengi</a:t>
            </a:r>
            <a:r>
              <a:rPr spc="-5" dirty="0"/>
              <a:t> </a:t>
            </a:r>
            <a:r>
              <a:rPr dirty="0"/>
              <a:t>bu özelliğinden</a:t>
            </a:r>
            <a:r>
              <a:rPr spc="10" dirty="0"/>
              <a:t> </a:t>
            </a:r>
            <a:r>
              <a:rPr dirty="0"/>
              <a:t>dolayı</a:t>
            </a:r>
            <a:r>
              <a:rPr spc="5" dirty="0"/>
              <a:t> </a:t>
            </a:r>
            <a:r>
              <a:rPr dirty="0"/>
              <a:t>bankalar </a:t>
            </a:r>
            <a:r>
              <a:rPr spc="-10" dirty="0"/>
              <a:t>kullanmak istemez</a:t>
            </a:r>
          </a:p>
          <a:p>
            <a:pPr marL="355600" marR="26034" indent="-342900">
              <a:lnSpc>
                <a:spcPct val="80000"/>
              </a:lnSpc>
              <a:spcBef>
                <a:spcPts val="1714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dirty="0"/>
              <a:t>Zıt</a:t>
            </a:r>
            <a:r>
              <a:rPr spc="20" dirty="0"/>
              <a:t> </a:t>
            </a:r>
            <a:r>
              <a:rPr dirty="0"/>
              <a:t>renkler</a:t>
            </a:r>
            <a:r>
              <a:rPr spc="25" dirty="0"/>
              <a:t> </a:t>
            </a:r>
            <a:r>
              <a:rPr dirty="0"/>
              <a:t>ile</a:t>
            </a:r>
            <a:r>
              <a:rPr spc="20" dirty="0"/>
              <a:t> </a:t>
            </a:r>
            <a:r>
              <a:rPr dirty="0"/>
              <a:t>kullanıldığında</a:t>
            </a:r>
            <a:r>
              <a:rPr spc="45" dirty="0"/>
              <a:t> </a:t>
            </a:r>
            <a:r>
              <a:rPr dirty="0"/>
              <a:t>okunabilirliği</a:t>
            </a:r>
            <a:r>
              <a:rPr spc="30" dirty="0"/>
              <a:t> </a:t>
            </a:r>
            <a:r>
              <a:rPr dirty="0"/>
              <a:t>kolay</a:t>
            </a:r>
            <a:r>
              <a:rPr spc="30" dirty="0"/>
              <a:t> </a:t>
            </a:r>
            <a:r>
              <a:rPr spc="-20" dirty="0"/>
              <a:t>olan </a:t>
            </a:r>
            <a:r>
              <a:rPr dirty="0"/>
              <a:t>iyi</a:t>
            </a:r>
            <a:r>
              <a:rPr spc="-25" dirty="0"/>
              <a:t> </a:t>
            </a:r>
            <a:r>
              <a:rPr dirty="0"/>
              <a:t>bir</a:t>
            </a:r>
            <a:r>
              <a:rPr spc="-20" dirty="0"/>
              <a:t> </a:t>
            </a:r>
            <a:r>
              <a:rPr dirty="0"/>
              <a:t>zemin</a:t>
            </a:r>
            <a:r>
              <a:rPr spc="-20" dirty="0"/>
              <a:t> </a:t>
            </a:r>
            <a:r>
              <a:rPr spc="-10" dirty="0"/>
              <a:t>rengidir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30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017" y="506222"/>
            <a:ext cx="549910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Sunumun</a:t>
            </a:r>
            <a:r>
              <a:rPr sz="4000" spc="-50" dirty="0"/>
              <a:t> </a:t>
            </a:r>
            <a:r>
              <a:rPr sz="4000" spc="-10" dirty="0"/>
              <a:t>Dinleyicilere Aktarılması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78916" y="1932939"/>
            <a:ext cx="6974840" cy="39763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Ruh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Hali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Göz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Teması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Ses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Kullanımı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-</a:t>
            </a:r>
            <a:r>
              <a:rPr sz="2400" dirty="0">
                <a:latin typeface="Microsoft Sans Serif"/>
                <a:cs typeface="Microsoft Sans Serif"/>
              </a:rPr>
              <a:t>Duruşlar/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Tekrarlamalar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8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Duru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Dil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Kullanımı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Yumuşak</a:t>
            </a:r>
            <a:r>
              <a:rPr sz="2400" spc="-8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Geçişler/</a:t>
            </a:r>
            <a:r>
              <a:rPr sz="2400" spc="-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Vurgular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Beden</a:t>
            </a:r>
            <a:r>
              <a:rPr sz="2400" spc="-7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Dili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8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Sunucunun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Yeri/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Hareketi/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Katılımcılara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Yakınlığı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spc="-25" dirty="0">
                <a:latin typeface="Microsoft Sans Serif"/>
                <a:cs typeface="Microsoft Sans Serif"/>
              </a:rPr>
              <a:t>Görsel-</a:t>
            </a:r>
            <a:r>
              <a:rPr sz="2400" dirty="0">
                <a:latin typeface="Microsoft Sans Serif"/>
                <a:cs typeface="Microsoft Sans Serif"/>
              </a:rPr>
              <a:t>İşitsel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Araçların</a:t>
            </a:r>
            <a:r>
              <a:rPr sz="2400" spc="-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İzleyici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önünde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Kullanımı</a:t>
            </a:r>
            <a:endParaRPr sz="24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latin typeface="Microsoft Sans Serif"/>
                <a:cs typeface="Microsoft Sans Serif"/>
              </a:rPr>
              <a:t>İzleyici/Katılımcı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ile</a:t>
            </a:r>
            <a:r>
              <a:rPr sz="2400" spc="9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İletişim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916" y="2078177"/>
            <a:ext cx="7569200" cy="3275329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09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Zamanınızı</a:t>
            </a:r>
            <a:r>
              <a:rPr sz="2600" spc="22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iyi</a:t>
            </a:r>
            <a:r>
              <a:rPr sz="2600" spc="20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kullanın.</a:t>
            </a:r>
            <a:endParaRPr sz="2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31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Dinleyicilere</a:t>
            </a:r>
            <a:r>
              <a:rPr sz="2600" spc="-35" dirty="0">
                <a:latin typeface="Microsoft Sans Serif"/>
                <a:cs typeface="Microsoft Sans Serif"/>
              </a:rPr>
              <a:t> </a:t>
            </a:r>
            <a:r>
              <a:rPr sz="2600" spc="50" dirty="0">
                <a:latin typeface="Microsoft Sans Serif"/>
                <a:cs typeface="Microsoft Sans Serif"/>
              </a:rPr>
              <a:t>sırtınızı</a:t>
            </a:r>
            <a:r>
              <a:rPr sz="2600" spc="-1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dönmeyin.</a:t>
            </a:r>
            <a:endParaRPr sz="2600">
              <a:latin typeface="Microsoft Sans Serif"/>
              <a:cs typeface="Microsoft Sans Serif"/>
            </a:endParaRPr>
          </a:p>
          <a:p>
            <a:pPr marL="355600" marR="705485" indent="-342900">
              <a:lnSpc>
                <a:spcPts val="2810"/>
              </a:lnSpc>
              <a:spcBef>
                <a:spcPts val="66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latin typeface="Microsoft Sans Serif"/>
                <a:cs typeface="Microsoft Sans Serif"/>
              </a:rPr>
              <a:t>Çok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hızlı,</a:t>
            </a:r>
            <a:r>
              <a:rPr sz="2600" spc="3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çok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yavaş,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ya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da</a:t>
            </a:r>
            <a:r>
              <a:rPr sz="2600" spc="2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okuma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biçiminde </a:t>
            </a:r>
            <a:r>
              <a:rPr sz="2600" dirty="0">
                <a:latin typeface="Microsoft Sans Serif"/>
                <a:cs typeface="Microsoft Sans Serif"/>
              </a:rPr>
              <a:t>monoton</a:t>
            </a:r>
            <a:r>
              <a:rPr sz="2600" spc="-4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bir</a:t>
            </a:r>
            <a:r>
              <a:rPr sz="2600" spc="-5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şekilde</a:t>
            </a:r>
            <a:r>
              <a:rPr sz="2600" spc="-5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konuşmayın.</a:t>
            </a:r>
            <a:endParaRPr sz="2600">
              <a:latin typeface="Microsoft Sans Serif"/>
              <a:cs typeface="Microsoft Sans Serif"/>
            </a:endParaRPr>
          </a:p>
          <a:p>
            <a:pPr marL="355600" marR="208915" indent="-342900">
              <a:lnSpc>
                <a:spcPts val="2810"/>
              </a:lnSpc>
              <a:spcBef>
                <a:spcPts val="62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latin typeface="Microsoft Sans Serif"/>
                <a:cs typeface="Microsoft Sans Serif"/>
              </a:rPr>
              <a:t>Sunum</a:t>
            </a:r>
            <a:r>
              <a:rPr sz="2600" spc="-6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boyunca</a:t>
            </a:r>
            <a:r>
              <a:rPr sz="2600" spc="-6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kartlar</a:t>
            </a:r>
            <a:r>
              <a:rPr sz="2600" spc="-7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üzerindeki</a:t>
            </a:r>
            <a:r>
              <a:rPr sz="2600" spc="-6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notlarınızdan okumayın.</a:t>
            </a:r>
            <a:endParaRPr sz="26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ts val="2810"/>
              </a:lnSpc>
              <a:spcBef>
                <a:spcPts val="62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latin typeface="Microsoft Sans Serif"/>
                <a:cs typeface="Microsoft Sans Serif"/>
              </a:rPr>
              <a:t>Yansıtılan</a:t>
            </a:r>
            <a:r>
              <a:rPr sz="2600" spc="8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slaytta</a:t>
            </a:r>
            <a:r>
              <a:rPr sz="2600" spc="7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yazılı</a:t>
            </a:r>
            <a:r>
              <a:rPr sz="2600" spc="6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olan</a:t>
            </a:r>
            <a:r>
              <a:rPr sz="2600" spc="7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metindeki</a:t>
            </a:r>
            <a:r>
              <a:rPr sz="2600" spc="65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cümlelerin </a:t>
            </a:r>
            <a:r>
              <a:rPr sz="2600" dirty="0">
                <a:latin typeface="Microsoft Sans Serif"/>
                <a:cs typeface="Microsoft Sans Serif"/>
              </a:rPr>
              <a:t>tıpa</a:t>
            </a:r>
            <a:r>
              <a:rPr sz="2600" spc="16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tıp</a:t>
            </a:r>
            <a:r>
              <a:rPr sz="2600" spc="17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aynısını</a:t>
            </a:r>
            <a:r>
              <a:rPr sz="2600" spc="19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konuşmanızda</a:t>
            </a:r>
            <a:r>
              <a:rPr sz="2600" spc="180" dirty="0">
                <a:latin typeface="Microsoft Sans Serif"/>
                <a:cs typeface="Microsoft Sans Serif"/>
              </a:rPr>
              <a:t> </a:t>
            </a:r>
            <a:r>
              <a:rPr sz="2600" spc="-10" dirty="0">
                <a:latin typeface="Microsoft Sans Serif"/>
                <a:cs typeface="Microsoft Sans Serif"/>
              </a:rPr>
              <a:t>kullanmayın.</a:t>
            </a:r>
            <a:endParaRPr sz="2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78916" y="506222"/>
            <a:ext cx="549910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Sunumun</a:t>
            </a:r>
            <a:r>
              <a:rPr sz="4000" spc="-50" dirty="0"/>
              <a:t> </a:t>
            </a:r>
            <a:r>
              <a:rPr sz="4000" spc="-10" dirty="0"/>
              <a:t>Dinleyicilere Aktarılması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200" y="2667000"/>
            <a:ext cx="619125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tr-TR" sz="4000" dirty="0" smtClean="0"/>
              <a:t>Dinlediğiniz için Teşekkürler…</a:t>
            </a:r>
            <a:endParaRPr sz="40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75089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89863" y="1100328"/>
            <a:ext cx="6682740" cy="4256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102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Kuşlar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Neden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Göç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Eder?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55"/>
              </a:spcBef>
            </a:pPr>
            <a:endParaRPr sz="2400">
              <a:latin typeface="Arial"/>
              <a:cs typeface="Arial"/>
            </a:endParaRPr>
          </a:p>
          <a:p>
            <a:pPr marL="355600" marR="33655" indent="-343535">
              <a:lnSpc>
                <a:spcPts val="2400"/>
              </a:lnSpc>
              <a:buClr>
                <a:srgbClr val="00007C"/>
              </a:buClr>
              <a:buSzPct val="74000"/>
              <a:buFont typeface="Wingdings"/>
              <a:buChar char=""/>
              <a:tabLst>
                <a:tab pos="355600" algn="l"/>
              </a:tabLst>
            </a:pPr>
            <a:r>
              <a:rPr sz="2500" dirty="0">
                <a:latin typeface="Microsoft Sans Serif"/>
                <a:cs typeface="Microsoft Sans Serif"/>
              </a:rPr>
              <a:t>Zemin rengi</a:t>
            </a:r>
            <a:r>
              <a:rPr sz="2500" spc="10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koyu,</a:t>
            </a:r>
            <a:r>
              <a:rPr sz="2500" spc="15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yazılar</a:t>
            </a:r>
            <a:r>
              <a:rPr sz="2500" spc="25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açık</a:t>
            </a:r>
            <a:r>
              <a:rPr sz="2500" spc="10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veya</a:t>
            </a:r>
            <a:r>
              <a:rPr sz="2500" spc="10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tam</a:t>
            </a:r>
            <a:r>
              <a:rPr sz="2500" spc="20" dirty="0">
                <a:latin typeface="Microsoft Sans Serif"/>
                <a:cs typeface="Microsoft Sans Serif"/>
              </a:rPr>
              <a:t> </a:t>
            </a:r>
            <a:r>
              <a:rPr sz="2500" spc="-10" dirty="0">
                <a:latin typeface="Microsoft Sans Serif"/>
                <a:cs typeface="Microsoft Sans Serif"/>
              </a:rPr>
              <a:t>tersi olmalıdır</a:t>
            </a:r>
            <a:endParaRPr sz="2500">
              <a:latin typeface="Microsoft Sans Serif"/>
              <a:cs typeface="Microsoft Sans Serif"/>
            </a:endParaRPr>
          </a:p>
          <a:p>
            <a:pPr marL="355600" marR="1109980" indent="-343535">
              <a:lnSpc>
                <a:spcPts val="2400"/>
              </a:lnSpc>
              <a:spcBef>
                <a:spcPts val="600"/>
              </a:spcBef>
              <a:buClr>
                <a:srgbClr val="00007C"/>
              </a:buClr>
              <a:buSzPct val="74000"/>
              <a:buFont typeface="Wingdings"/>
              <a:buChar char=""/>
              <a:tabLst>
                <a:tab pos="355600" algn="l"/>
              </a:tabLst>
            </a:pPr>
            <a:r>
              <a:rPr sz="2500" dirty="0">
                <a:latin typeface="Microsoft Sans Serif"/>
                <a:cs typeface="Microsoft Sans Serif"/>
              </a:rPr>
              <a:t>Sıra</a:t>
            </a:r>
            <a:r>
              <a:rPr sz="2500" spc="70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önemli</a:t>
            </a:r>
            <a:r>
              <a:rPr sz="2500" spc="55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olmadıkça,</a:t>
            </a:r>
            <a:r>
              <a:rPr sz="2500" spc="55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numaralı</a:t>
            </a:r>
            <a:r>
              <a:rPr sz="2500" spc="70" dirty="0">
                <a:latin typeface="Microsoft Sans Serif"/>
                <a:cs typeface="Microsoft Sans Serif"/>
              </a:rPr>
              <a:t> </a:t>
            </a:r>
            <a:r>
              <a:rPr sz="2500" spc="-10" dirty="0">
                <a:latin typeface="Microsoft Sans Serif"/>
                <a:cs typeface="Microsoft Sans Serif"/>
              </a:rPr>
              <a:t>liste olmamalıdır</a:t>
            </a:r>
            <a:endParaRPr sz="25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Clr>
                <a:srgbClr val="00007C"/>
              </a:buClr>
              <a:buSzPct val="74000"/>
              <a:buFont typeface="Wingdings"/>
              <a:buChar char=""/>
              <a:tabLst>
                <a:tab pos="355600" algn="l"/>
              </a:tabLst>
            </a:pPr>
            <a:r>
              <a:rPr sz="2500" dirty="0">
                <a:latin typeface="Microsoft Sans Serif"/>
                <a:cs typeface="Microsoft Sans Serif"/>
              </a:rPr>
              <a:t>Her</a:t>
            </a:r>
            <a:r>
              <a:rPr sz="2500" spc="15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slayt tek</a:t>
            </a:r>
            <a:r>
              <a:rPr sz="2500" spc="15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konu</a:t>
            </a:r>
            <a:r>
              <a:rPr sz="2500" spc="5" dirty="0">
                <a:latin typeface="Microsoft Sans Serif"/>
                <a:cs typeface="Microsoft Sans Serif"/>
              </a:rPr>
              <a:t> </a:t>
            </a:r>
            <a:r>
              <a:rPr sz="2500" spc="-10" dirty="0">
                <a:latin typeface="Microsoft Sans Serif"/>
                <a:cs typeface="Microsoft Sans Serif"/>
              </a:rPr>
              <a:t>içermelidir</a:t>
            </a:r>
            <a:endParaRPr sz="25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Clr>
                <a:srgbClr val="00007C"/>
              </a:buClr>
              <a:buSzPct val="74000"/>
              <a:buFont typeface="Wingdings"/>
              <a:buChar char=""/>
              <a:tabLst>
                <a:tab pos="355600" algn="l"/>
              </a:tabLst>
            </a:pPr>
            <a:r>
              <a:rPr sz="2500" dirty="0">
                <a:latin typeface="Microsoft Sans Serif"/>
                <a:cs typeface="Microsoft Sans Serif"/>
              </a:rPr>
              <a:t>666</a:t>
            </a:r>
            <a:r>
              <a:rPr sz="2500" spc="30" dirty="0">
                <a:latin typeface="Microsoft Sans Serif"/>
                <a:cs typeface="Microsoft Sans Serif"/>
              </a:rPr>
              <a:t> </a:t>
            </a:r>
            <a:r>
              <a:rPr sz="2500" dirty="0">
                <a:latin typeface="Microsoft Sans Serif"/>
                <a:cs typeface="Microsoft Sans Serif"/>
              </a:rPr>
              <a:t>kuralı</a:t>
            </a:r>
            <a:r>
              <a:rPr sz="2500" spc="45" dirty="0">
                <a:latin typeface="Microsoft Sans Serif"/>
                <a:cs typeface="Microsoft Sans Serif"/>
              </a:rPr>
              <a:t> </a:t>
            </a:r>
            <a:r>
              <a:rPr sz="2500" spc="-10" dirty="0">
                <a:latin typeface="Microsoft Sans Serif"/>
                <a:cs typeface="Microsoft Sans Serif"/>
              </a:rPr>
              <a:t>uygulanmalıdır.</a:t>
            </a:r>
            <a:endParaRPr sz="2500">
              <a:latin typeface="Microsoft Sans Serif"/>
              <a:cs typeface="Microsoft Sans Serif"/>
            </a:endParaRPr>
          </a:p>
          <a:p>
            <a:pPr marL="755650">
              <a:lnSpc>
                <a:spcPct val="100000"/>
              </a:lnSpc>
              <a:spcBef>
                <a:spcPts val="10"/>
              </a:spcBef>
            </a:pPr>
            <a:r>
              <a:rPr sz="2300" dirty="0">
                <a:latin typeface="Microsoft Sans Serif"/>
                <a:cs typeface="Microsoft Sans Serif"/>
              </a:rPr>
              <a:t>her</a:t>
            </a:r>
            <a:r>
              <a:rPr sz="2300" spc="-15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slaytta</a:t>
            </a:r>
            <a:r>
              <a:rPr sz="2300" spc="10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en fazla</a:t>
            </a:r>
            <a:r>
              <a:rPr sz="2300" spc="10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altı </a:t>
            </a:r>
            <a:r>
              <a:rPr sz="2300" spc="-10" dirty="0">
                <a:latin typeface="Microsoft Sans Serif"/>
                <a:cs typeface="Microsoft Sans Serif"/>
              </a:rPr>
              <a:t>satır,</a:t>
            </a:r>
            <a:endParaRPr sz="2300">
              <a:latin typeface="Microsoft Sans Serif"/>
              <a:cs typeface="Microsoft Sans Serif"/>
            </a:endParaRPr>
          </a:p>
          <a:p>
            <a:pPr marL="755650">
              <a:lnSpc>
                <a:spcPct val="100000"/>
              </a:lnSpc>
            </a:pPr>
            <a:r>
              <a:rPr sz="2300" dirty="0">
                <a:latin typeface="Microsoft Sans Serif"/>
                <a:cs typeface="Microsoft Sans Serif"/>
              </a:rPr>
              <a:t>her</a:t>
            </a:r>
            <a:r>
              <a:rPr sz="2300" spc="-5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satırda</a:t>
            </a:r>
            <a:r>
              <a:rPr sz="2300" spc="5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en</a:t>
            </a:r>
            <a:r>
              <a:rPr sz="2300" spc="20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fazla</a:t>
            </a:r>
            <a:r>
              <a:rPr sz="2300" spc="10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altı</a:t>
            </a:r>
            <a:r>
              <a:rPr sz="2300" spc="15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kelime</a:t>
            </a:r>
            <a:r>
              <a:rPr sz="2300" spc="20" dirty="0">
                <a:latin typeface="Microsoft Sans Serif"/>
                <a:cs typeface="Microsoft Sans Serif"/>
              </a:rPr>
              <a:t> </a:t>
            </a:r>
            <a:r>
              <a:rPr sz="2300" spc="-10" dirty="0">
                <a:latin typeface="Microsoft Sans Serif"/>
                <a:cs typeface="Microsoft Sans Serif"/>
              </a:rPr>
              <a:t>olmalı,</a:t>
            </a:r>
            <a:endParaRPr sz="2300">
              <a:latin typeface="Microsoft Sans Serif"/>
              <a:cs typeface="Microsoft Sans Serif"/>
            </a:endParaRPr>
          </a:p>
          <a:p>
            <a:pPr marL="755650" marR="248285">
              <a:lnSpc>
                <a:spcPts val="2210"/>
              </a:lnSpc>
              <a:spcBef>
                <a:spcPts val="530"/>
              </a:spcBef>
            </a:pPr>
            <a:r>
              <a:rPr sz="2300" dirty="0">
                <a:latin typeface="Microsoft Sans Serif"/>
                <a:cs typeface="Microsoft Sans Serif"/>
              </a:rPr>
              <a:t>altı</a:t>
            </a:r>
            <a:r>
              <a:rPr sz="2300" spc="-25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slayttan</a:t>
            </a:r>
            <a:r>
              <a:rPr sz="2300" spc="-20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sonra</a:t>
            </a:r>
            <a:r>
              <a:rPr sz="2300" spc="-25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mutlaka</a:t>
            </a:r>
            <a:r>
              <a:rPr sz="2300" spc="-15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grafik</a:t>
            </a:r>
            <a:r>
              <a:rPr sz="2300" spc="-20" dirty="0">
                <a:latin typeface="Microsoft Sans Serif"/>
                <a:cs typeface="Microsoft Sans Serif"/>
              </a:rPr>
              <a:t> </a:t>
            </a:r>
            <a:r>
              <a:rPr sz="2300" dirty="0">
                <a:latin typeface="Microsoft Sans Serif"/>
                <a:cs typeface="Microsoft Sans Serif"/>
              </a:rPr>
              <a:t>veya</a:t>
            </a:r>
            <a:r>
              <a:rPr sz="2300" spc="-25" dirty="0">
                <a:latin typeface="Microsoft Sans Serif"/>
                <a:cs typeface="Microsoft Sans Serif"/>
              </a:rPr>
              <a:t> </a:t>
            </a:r>
            <a:r>
              <a:rPr sz="2300" spc="-10" dirty="0">
                <a:latin typeface="Microsoft Sans Serif"/>
                <a:cs typeface="Microsoft Sans Serif"/>
              </a:rPr>
              <a:t>resim içermelidir</a:t>
            </a:r>
            <a:endParaRPr sz="23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65008" y="4874908"/>
            <a:ext cx="19685" cy="19050"/>
          </a:xfrm>
          <a:custGeom>
            <a:avLst/>
            <a:gdLst/>
            <a:ahLst/>
            <a:cxnLst/>
            <a:rect l="l" t="t" r="r" b="b"/>
            <a:pathLst>
              <a:path w="19684" h="19050">
                <a:moveTo>
                  <a:pt x="15889" y="0"/>
                </a:moveTo>
                <a:lnTo>
                  <a:pt x="3177" y="0"/>
                </a:lnTo>
                <a:lnTo>
                  <a:pt x="0" y="9517"/>
                </a:lnTo>
                <a:lnTo>
                  <a:pt x="3177" y="15862"/>
                </a:lnTo>
                <a:lnTo>
                  <a:pt x="9533" y="19035"/>
                </a:lnTo>
                <a:lnTo>
                  <a:pt x="15889" y="15862"/>
                </a:lnTo>
                <a:lnTo>
                  <a:pt x="19067" y="9517"/>
                </a:lnTo>
                <a:lnTo>
                  <a:pt x="15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04836" y="5188927"/>
            <a:ext cx="41910" cy="1085215"/>
          </a:xfrm>
          <a:custGeom>
            <a:avLst/>
            <a:gdLst/>
            <a:ahLst/>
            <a:cxnLst/>
            <a:rect l="l" t="t" r="r" b="b"/>
            <a:pathLst>
              <a:path w="41909" h="1085214">
                <a:moveTo>
                  <a:pt x="25412" y="1084999"/>
                </a:moveTo>
                <a:lnTo>
                  <a:pt x="19062" y="244284"/>
                </a:lnTo>
                <a:lnTo>
                  <a:pt x="0" y="244284"/>
                </a:lnTo>
                <a:lnTo>
                  <a:pt x="6350" y="1084999"/>
                </a:lnTo>
                <a:lnTo>
                  <a:pt x="25412" y="1084999"/>
                </a:lnTo>
                <a:close/>
              </a:path>
              <a:path w="41909" h="1085214">
                <a:moveTo>
                  <a:pt x="41313" y="0"/>
                </a:moveTo>
                <a:lnTo>
                  <a:pt x="25412" y="0"/>
                </a:lnTo>
                <a:lnTo>
                  <a:pt x="25412" y="231597"/>
                </a:lnTo>
                <a:lnTo>
                  <a:pt x="41313" y="231597"/>
                </a:lnTo>
                <a:lnTo>
                  <a:pt x="413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5287" y="5316170"/>
            <a:ext cx="1290915" cy="1164860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323850" y="476250"/>
            <a:ext cx="8794750" cy="5871210"/>
            <a:chOff x="323850" y="476250"/>
            <a:chExt cx="8794750" cy="5871210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29475" y="1424688"/>
              <a:ext cx="1888600" cy="183341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39165" y="4519586"/>
              <a:ext cx="1321977" cy="182730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3850" y="476250"/>
              <a:ext cx="2592451" cy="137629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16751" y="2708275"/>
              <a:ext cx="647700" cy="190500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547875" y="1125601"/>
              <a:ext cx="5688330" cy="4032250"/>
            </a:xfrm>
            <a:custGeom>
              <a:avLst/>
              <a:gdLst/>
              <a:ahLst/>
              <a:cxnLst/>
              <a:rect l="l" t="t" r="r" b="b"/>
              <a:pathLst>
                <a:path w="5688330" h="4032250">
                  <a:moveTo>
                    <a:pt x="0" y="0"/>
                  </a:moveTo>
                  <a:lnTo>
                    <a:pt x="5687949" y="3972941"/>
                  </a:lnTo>
                </a:path>
                <a:path w="5688330" h="4032250">
                  <a:moveTo>
                    <a:pt x="5419344" y="115824"/>
                  </a:moveTo>
                  <a:lnTo>
                    <a:pt x="268478" y="4032123"/>
                  </a:lnTo>
                </a:path>
              </a:pathLst>
            </a:custGeom>
            <a:ln w="76200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" cy="533400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836167" y="859790"/>
            <a:ext cx="6162040" cy="1757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latin typeface="Arial"/>
                <a:cs typeface="Arial"/>
              </a:rPr>
              <a:t>İçerik</a:t>
            </a:r>
            <a:endParaRPr sz="2800">
              <a:latin typeface="Arial"/>
              <a:cs typeface="Arial"/>
            </a:endParaRPr>
          </a:p>
          <a:p>
            <a:pPr marL="691515" indent="-608965">
              <a:lnSpc>
                <a:spcPct val="100000"/>
              </a:lnSpc>
              <a:spcBef>
                <a:spcPts val="2880"/>
              </a:spcBef>
              <a:buClr>
                <a:srgbClr val="00007C"/>
              </a:buClr>
              <a:buSzPct val="75000"/>
              <a:buAutoNum type="arabicPeriod"/>
              <a:tabLst>
                <a:tab pos="691515" algn="l"/>
              </a:tabLst>
            </a:pPr>
            <a:r>
              <a:rPr sz="2800" b="1" dirty="0">
                <a:latin typeface="Arial"/>
                <a:cs typeface="Arial"/>
              </a:rPr>
              <a:t>Slayt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Hazırlama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Teknikleri</a:t>
            </a:r>
            <a:endParaRPr sz="2800">
              <a:latin typeface="Arial"/>
              <a:cs typeface="Arial"/>
            </a:endParaRPr>
          </a:p>
          <a:p>
            <a:pPr marL="691515" indent="-608965">
              <a:lnSpc>
                <a:spcPct val="100000"/>
              </a:lnSpc>
              <a:spcBef>
                <a:spcPts val="670"/>
              </a:spcBef>
              <a:buClr>
                <a:srgbClr val="00007C"/>
              </a:buClr>
              <a:buSzPct val="75000"/>
              <a:buAutoNum type="arabicPeriod"/>
              <a:tabLst>
                <a:tab pos="691515" algn="l"/>
                <a:tab pos="2527935" algn="l"/>
              </a:tabLst>
            </a:pPr>
            <a:r>
              <a:rPr sz="2800" b="1" spc="-10" dirty="0">
                <a:latin typeface="Arial"/>
                <a:cs typeface="Arial"/>
              </a:rPr>
              <a:t>Sunumun</a:t>
            </a:r>
            <a:r>
              <a:rPr sz="2800" b="1" dirty="0">
                <a:latin typeface="Arial"/>
                <a:cs typeface="Arial"/>
              </a:rPr>
              <a:t>	Dinleyicilere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Aktarımı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1476" y="3068701"/>
            <a:ext cx="3816350" cy="2979674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4452" y="1934732"/>
            <a:ext cx="5373729" cy="318244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250825" y="1412938"/>
            <a:ext cx="1130300" cy="474980"/>
          </a:xfrm>
          <a:custGeom>
            <a:avLst/>
            <a:gdLst/>
            <a:ahLst/>
            <a:cxnLst/>
            <a:rect l="l" t="t" r="r" b="b"/>
            <a:pathLst>
              <a:path w="1130300" h="474980">
                <a:moveTo>
                  <a:pt x="0" y="474662"/>
                </a:moveTo>
                <a:lnTo>
                  <a:pt x="1130300" y="474662"/>
                </a:lnTo>
                <a:lnTo>
                  <a:pt x="1130300" y="0"/>
                </a:lnTo>
                <a:lnTo>
                  <a:pt x="0" y="0"/>
                </a:lnTo>
                <a:lnTo>
                  <a:pt x="0" y="4746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03350" y="692213"/>
            <a:ext cx="2354580" cy="1727200"/>
          </a:xfrm>
          <a:custGeom>
            <a:avLst/>
            <a:gdLst/>
            <a:ahLst/>
            <a:cxnLst/>
            <a:rect l="l" t="t" r="r" b="b"/>
            <a:pathLst>
              <a:path w="2354579" h="1727200">
                <a:moveTo>
                  <a:pt x="53975" y="834961"/>
                </a:moveTo>
                <a:lnTo>
                  <a:pt x="641350" y="834961"/>
                </a:lnTo>
                <a:lnTo>
                  <a:pt x="1250950" y="1727136"/>
                </a:lnTo>
              </a:path>
              <a:path w="2354579" h="1727200">
                <a:moveTo>
                  <a:pt x="0" y="474662"/>
                </a:moveTo>
                <a:lnTo>
                  <a:pt x="1130300" y="474662"/>
                </a:lnTo>
                <a:lnTo>
                  <a:pt x="1130300" y="0"/>
                </a:lnTo>
                <a:lnTo>
                  <a:pt x="0" y="0"/>
                </a:lnTo>
                <a:lnTo>
                  <a:pt x="0" y="474662"/>
                </a:lnTo>
                <a:close/>
              </a:path>
              <a:path w="2354579" h="1727200">
                <a:moveTo>
                  <a:pt x="1206500" y="114236"/>
                </a:moveTo>
                <a:lnTo>
                  <a:pt x="1770126" y="114236"/>
                </a:lnTo>
                <a:lnTo>
                  <a:pt x="2354326" y="154146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3352" y="719073"/>
            <a:ext cx="1978025" cy="1021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522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2.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Slayt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45"/>
              </a:spcBef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1.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Slayt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87414" y="369887"/>
            <a:ext cx="7906384" cy="5577205"/>
            <a:chOff x="1087414" y="369887"/>
            <a:chExt cx="7906384" cy="5577205"/>
          </a:xfrm>
        </p:grpSpPr>
        <p:sp>
          <p:nvSpPr>
            <p:cNvPr id="7" name="object 7"/>
            <p:cNvSpPr/>
            <p:nvPr/>
          </p:nvSpPr>
          <p:spPr>
            <a:xfrm>
              <a:off x="4841874" y="374650"/>
              <a:ext cx="549275" cy="1786255"/>
            </a:xfrm>
            <a:custGeom>
              <a:avLst/>
              <a:gdLst/>
              <a:ahLst/>
              <a:cxnLst/>
              <a:rect l="l" t="t" r="r" b="b"/>
              <a:pathLst>
                <a:path w="549275" h="1786255">
                  <a:moveTo>
                    <a:pt x="0" y="0"/>
                  </a:moveTo>
                  <a:lnTo>
                    <a:pt x="269875" y="0"/>
                  </a:lnTo>
                  <a:lnTo>
                    <a:pt x="549275" y="1786001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15989" y="1125550"/>
              <a:ext cx="7849234" cy="4792980"/>
            </a:xfrm>
            <a:custGeom>
              <a:avLst/>
              <a:gdLst/>
              <a:ahLst/>
              <a:cxnLst/>
              <a:rect l="l" t="t" r="r" b="b"/>
              <a:pathLst>
                <a:path w="7849234" h="4792980">
                  <a:moveTo>
                    <a:pt x="585810" y="4792674"/>
                  </a:moveTo>
                  <a:lnTo>
                    <a:pt x="989670" y="3774617"/>
                  </a:lnTo>
                  <a:lnTo>
                    <a:pt x="946118" y="3745783"/>
                  </a:lnTo>
                  <a:lnTo>
                    <a:pt x="903555" y="3716645"/>
                  </a:lnTo>
                  <a:lnTo>
                    <a:pt x="861983" y="3687211"/>
                  </a:lnTo>
                  <a:lnTo>
                    <a:pt x="821399" y="3657488"/>
                  </a:lnTo>
                  <a:lnTo>
                    <a:pt x="781803" y="3627482"/>
                  </a:lnTo>
                  <a:lnTo>
                    <a:pt x="743195" y="3597201"/>
                  </a:lnTo>
                  <a:lnTo>
                    <a:pt x="705574" y="3566651"/>
                  </a:lnTo>
                  <a:lnTo>
                    <a:pt x="668938" y="3535840"/>
                  </a:lnTo>
                  <a:lnTo>
                    <a:pt x="633288" y="3504774"/>
                  </a:lnTo>
                  <a:lnTo>
                    <a:pt x="598623" y="3473461"/>
                  </a:lnTo>
                  <a:lnTo>
                    <a:pt x="564941" y="3441908"/>
                  </a:lnTo>
                  <a:lnTo>
                    <a:pt x="532242" y="3410121"/>
                  </a:lnTo>
                  <a:lnTo>
                    <a:pt x="500526" y="3378108"/>
                  </a:lnTo>
                  <a:lnTo>
                    <a:pt x="469791" y="3345875"/>
                  </a:lnTo>
                  <a:lnTo>
                    <a:pt x="440038" y="3313430"/>
                  </a:lnTo>
                  <a:lnTo>
                    <a:pt x="411264" y="3280780"/>
                  </a:lnTo>
                  <a:lnTo>
                    <a:pt x="383470" y="3247931"/>
                  </a:lnTo>
                  <a:lnTo>
                    <a:pt x="356655" y="3214891"/>
                  </a:lnTo>
                  <a:lnTo>
                    <a:pt x="330818" y="3181667"/>
                  </a:lnTo>
                  <a:lnTo>
                    <a:pt x="305958" y="3148265"/>
                  </a:lnTo>
                  <a:lnTo>
                    <a:pt x="282075" y="3114693"/>
                  </a:lnTo>
                  <a:lnTo>
                    <a:pt x="259168" y="3080957"/>
                  </a:lnTo>
                  <a:lnTo>
                    <a:pt x="237236" y="3047066"/>
                  </a:lnTo>
                  <a:lnTo>
                    <a:pt x="216279" y="3013024"/>
                  </a:lnTo>
                  <a:lnTo>
                    <a:pt x="196295" y="2978841"/>
                  </a:lnTo>
                  <a:lnTo>
                    <a:pt x="177284" y="2944522"/>
                  </a:lnTo>
                  <a:lnTo>
                    <a:pt x="159246" y="2910075"/>
                  </a:lnTo>
                  <a:lnTo>
                    <a:pt x="142179" y="2875506"/>
                  </a:lnTo>
                  <a:lnTo>
                    <a:pt x="126083" y="2840824"/>
                  </a:lnTo>
                  <a:lnTo>
                    <a:pt x="96801" y="2771143"/>
                  </a:lnTo>
                  <a:lnTo>
                    <a:pt x="71394" y="2701089"/>
                  </a:lnTo>
                  <a:lnTo>
                    <a:pt x="49855" y="2630719"/>
                  </a:lnTo>
                  <a:lnTo>
                    <a:pt x="32181" y="2560087"/>
                  </a:lnTo>
                  <a:lnTo>
                    <a:pt x="18363" y="2489250"/>
                  </a:lnTo>
                  <a:lnTo>
                    <a:pt x="8398" y="2418264"/>
                  </a:lnTo>
                  <a:lnTo>
                    <a:pt x="2279" y="2347185"/>
                  </a:lnTo>
                  <a:lnTo>
                    <a:pt x="0" y="2276069"/>
                  </a:lnTo>
                  <a:lnTo>
                    <a:pt x="298" y="2240515"/>
                  </a:lnTo>
                  <a:lnTo>
                    <a:pt x="3769" y="2169449"/>
                  </a:lnTo>
                  <a:lnTo>
                    <a:pt x="11065" y="2098486"/>
                  </a:lnTo>
                  <a:lnTo>
                    <a:pt x="22182" y="2027683"/>
                  </a:lnTo>
                  <a:lnTo>
                    <a:pt x="37113" y="1957095"/>
                  </a:lnTo>
                  <a:lnTo>
                    <a:pt x="55853" y="1886778"/>
                  </a:lnTo>
                  <a:lnTo>
                    <a:pt x="78395" y="1816788"/>
                  </a:lnTo>
                  <a:lnTo>
                    <a:pt x="104735" y="1747182"/>
                  </a:lnTo>
                  <a:lnTo>
                    <a:pt x="134866" y="1678015"/>
                  </a:lnTo>
                  <a:lnTo>
                    <a:pt x="151351" y="1643614"/>
                  </a:lnTo>
                  <a:lnTo>
                    <a:pt x="168782" y="1609344"/>
                  </a:lnTo>
                  <a:lnTo>
                    <a:pt x="187159" y="1575212"/>
                  </a:lnTo>
                  <a:lnTo>
                    <a:pt x="206479" y="1541225"/>
                  </a:lnTo>
                  <a:lnTo>
                    <a:pt x="226743" y="1507389"/>
                  </a:lnTo>
                  <a:lnTo>
                    <a:pt x="247949" y="1473713"/>
                  </a:lnTo>
                  <a:lnTo>
                    <a:pt x="270098" y="1440202"/>
                  </a:lnTo>
                  <a:lnTo>
                    <a:pt x="293188" y="1406865"/>
                  </a:lnTo>
                  <a:lnTo>
                    <a:pt x="317219" y="1373707"/>
                  </a:lnTo>
                  <a:lnTo>
                    <a:pt x="342190" y="1340736"/>
                  </a:lnTo>
                  <a:lnTo>
                    <a:pt x="368100" y="1307959"/>
                  </a:lnTo>
                  <a:lnTo>
                    <a:pt x="394948" y="1275383"/>
                  </a:lnTo>
                  <a:lnTo>
                    <a:pt x="422734" y="1243015"/>
                  </a:lnTo>
                  <a:lnTo>
                    <a:pt x="451457" y="1210862"/>
                  </a:lnTo>
                  <a:lnTo>
                    <a:pt x="481117" y="1178931"/>
                  </a:lnTo>
                  <a:lnTo>
                    <a:pt x="511712" y="1147229"/>
                  </a:lnTo>
                  <a:lnTo>
                    <a:pt x="543242" y="1115763"/>
                  </a:lnTo>
                  <a:lnTo>
                    <a:pt x="575706" y="1084540"/>
                  </a:lnTo>
                  <a:lnTo>
                    <a:pt x="609103" y="1053567"/>
                  </a:lnTo>
                  <a:lnTo>
                    <a:pt x="643434" y="1022850"/>
                  </a:lnTo>
                  <a:lnTo>
                    <a:pt x="678696" y="992398"/>
                  </a:lnTo>
                  <a:lnTo>
                    <a:pt x="714889" y="962217"/>
                  </a:lnTo>
                  <a:lnTo>
                    <a:pt x="752014" y="932314"/>
                  </a:lnTo>
                  <a:lnTo>
                    <a:pt x="790068" y="902695"/>
                  </a:lnTo>
                  <a:lnTo>
                    <a:pt x="829051" y="873369"/>
                  </a:lnTo>
                  <a:lnTo>
                    <a:pt x="868962" y="844342"/>
                  </a:lnTo>
                  <a:lnTo>
                    <a:pt x="909801" y="815621"/>
                  </a:lnTo>
                  <a:lnTo>
                    <a:pt x="951567" y="787213"/>
                  </a:lnTo>
                  <a:lnTo>
                    <a:pt x="994260" y="759125"/>
                  </a:lnTo>
                  <a:lnTo>
                    <a:pt x="1037878" y="731364"/>
                  </a:lnTo>
                  <a:lnTo>
                    <a:pt x="1082421" y="703937"/>
                  </a:lnTo>
                  <a:lnTo>
                    <a:pt x="1127887" y="676851"/>
                  </a:lnTo>
                  <a:lnTo>
                    <a:pt x="1174277" y="650113"/>
                  </a:lnTo>
                  <a:lnTo>
                    <a:pt x="1221590" y="623730"/>
                  </a:lnTo>
                  <a:lnTo>
                    <a:pt x="1269825" y="597709"/>
                  </a:lnTo>
                  <a:lnTo>
                    <a:pt x="1318981" y="572058"/>
                  </a:lnTo>
                  <a:lnTo>
                    <a:pt x="1360019" y="551284"/>
                  </a:lnTo>
                  <a:lnTo>
                    <a:pt x="1401414" y="530899"/>
                  </a:lnTo>
                  <a:lnTo>
                    <a:pt x="1443160" y="510902"/>
                  </a:lnTo>
                  <a:lnTo>
                    <a:pt x="1485250" y="491292"/>
                  </a:lnTo>
                  <a:lnTo>
                    <a:pt x="1527677" y="472070"/>
                  </a:lnTo>
                  <a:lnTo>
                    <a:pt x="1570434" y="453236"/>
                  </a:lnTo>
                  <a:lnTo>
                    <a:pt x="1613516" y="434788"/>
                  </a:lnTo>
                  <a:lnTo>
                    <a:pt x="1656914" y="416728"/>
                  </a:lnTo>
                  <a:lnTo>
                    <a:pt x="1700622" y="399054"/>
                  </a:lnTo>
                  <a:lnTo>
                    <a:pt x="1744634" y="381766"/>
                  </a:lnTo>
                  <a:lnTo>
                    <a:pt x="1788942" y="364865"/>
                  </a:lnTo>
                  <a:lnTo>
                    <a:pt x="1833540" y="348350"/>
                  </a:lnTo>
                  <a:lnTo>
                    <a:pt x="1878421" y="332220"/>
                  </a:lnTo>
                  <a:lnTo>
                    <a:pt x="1923579" y="316476"/>
                  </a:lnTo>
                  <a:lnTo>
                    <a:pt x="1969006" y="301117"/>
                  </a:lnTo>
                  <a:lnTo>
                    <a:pt x="2014695" y="286143"/>
                  </a:lnTo>
                  <a:lnTo>
                    <a:pt x="2060641" y="271554"/>
                  </a:lnTo>
                  <a:lnTo>
                    <a:pt x="2106836" y="257349"/>
                  </a:lnTo>
                  <a:lnTo>
                    <a:pt x="2153273" y="243529"/>
                  </a:lnTo>
                  <a:lnTo>
                    <a:pt x="2199946" y="230093"/>
                  </a:lnTo>
                  <a:lnTo>
                    <a:pt x="2246848" y="217041"/>
                  </a:lnTo>
                  <a:lnTo>
                    <a:pt x="2293972" y="204372"/>
                  </a:lnTo>
                  <a:lnTo>
                    <a:pt x="2341311" y="192087"/>
                  </a:lnTo>
                  <a:lnTo>
                    <a:pt x="2388859" y="180185"/>
                  </a:lnTo>
                  <a:lnTo>
                    <a:pt x="2436609" y="168666"/>
                  </a:lnTo>
                  <a:lnTo>
                    <a:pt x="2484554" y="157529"/>
                  </a:lnTo>
                  <a:lnTo>
                    <a:pt x="2532687" y="146775"/>
                  </a:lnTo>
                  <a:lnTo>
                    <a:pt x="2581002" y="136403"/>
                  </a:lnTo>
                  <a:lnTo>
                    <a:pt x="2629491" y="126414"/>
                  </a:lnTo>
                  <a:lnTo>
                    <a:pt x="2678149" y="116806"/>
                  </a:lnTo>
                  <a:lnTo>
                    <a:pt x="2726967" y="107579"/>
                  </a:lnTo>
                  <a:lnTo>
                    <a:pt x="2775940" y="98734"/>
                  </a:lnTo>
                  <a:lnTo>
                    <a:pt x="2825061" y="90270"/>
                  </a:lnTo>
                  <a:lnTo>
                    <a:pt x="2874322" y="82187"/>
                  </a:lnTo>
                  <a:lnTo>
                    <a:pt x="2923718" y="74484"/>
                  </a:lnTo>
                  <a:lnTo>
                    <a:pt x="2973241" y="67162"/>
                  </a:lnTo>
                  <a:lnTo>
                    <a:pt x="3022885" y="60219"/>
                  </a:lnTo>
                  <a:lnTo>
                    <a:pt x="3072642" y="53657"/>
                  </a:lnTo>
                  <a:lnTo>
                    <a:pt x="3122506" y="47475"/>
                  </a:lnTo>
                  <a:lnTo>
                    <a:pt x="3172471" y="41671"/>
                  </a:lnTo>
                  <a:lnTo>
                    <a:pt x="3222529" y="36248"/>
                  </a:lnTo>
                  <a:lnTo>
                    <a:pt x="3272674" y="31203"/>
                  </a:lnTo>
                  <a:lnTo>
                    <a:pt x="3322899" y="26536"/>
                  </a:lnTo>
                  <a:lnTo>
                    <a:pt x="3373198" y="22249"/>
                  </a:lnTo>
                  <a:lnTo>
                    <a:pt x="3423562" y="18339"/>
                  </a:lnTo>
                  <a:lnTo>
                    <a:pt x="3473986" y="14808"/>
                  </a:lnTo>
                  <a:lnTo>
                    <a:pt x="3524463" y="11654"/>
                  </a:lnTo>
                  <a:lnTo>
                    <a:pt x="3574987" y="8878"/>
                  </a:lnTo>
                  <a:lnTo>
                    <a:pt x="3625549" y="6480"/>
                  </a:lnTo>
                  <a:lnTo>
                    <a:pt x="3676144" y="4458"/>
                  </a:lnTo>
                  <a:lnTo>
                    <a:pt x="3726765" y="2814"/>
                  </a:lnTo>
                  <a:lnTo>
                    <a:pt x="3777406" y="1546"/>
                  </a:lnTo>
                  <a:lnTo>
                    <a:pt x="3828058" y="654"/>
                  </a:lnTo>
                  <a:lnTo>
                    <a:pt x="3878716" y="139"/>
                  </a:lnTo>
                  <a:lnTo>
                    <a:pt x="3929372" y="0"/>
                  </a:lnTo>
                  <a:lnTo>
                    <a:pt x="3980021" y="236"/>
                  </a:lnTo>
                  <a:lnTo>
                    <a:pt x="4030654" y="848"/>
                  </a:lnTo>
                  <a:lnTo>
                    <a:pt x="4081266" y="1835"/>
                  </a:lnTo>
                  <a:lnTo>
                    <a:pt x="4131850" y="3197"/>
                  </a:lnTo>
                  <a:lnTo>
                    <a:pt x="4182399" y="4934"/>
                  </a:lnTo>
                  <a:lnTo>
                    <a:pt x="4232906" y="7045"/>
                  </a:lnTo>
                  <a:lnTo>
                    <a:pt x="4283364" y="9531"/>
                  </a:lnTo>
                  <a:lnTo>
                    <a:pt x="4333766" y="12391"/>
                  </a:lnTo>
                  <a:lnTo>
                    <a:pt x="4384107" y="15625"/>
                  </a:lnTo>
                  <a:lnTo>
                    <a:pt x="4434378" y="19232"/>
                  </a:lnTo>
                  <a:lnTo>
                    <a:pt x="4484574" y="23213"/>
                  </a:lnTo>
                  <a:lnTo>
                    <a:pt x="4534688" y="27567"/>
                  </a:lnTo>
                  <a:lnTo>
                    <a:pt x="4584712" y="32294"/>
                  </a:lnTo>
                  <a:lnTo>
                    <a:pt x="4634640" y="37393"/>
                  </a:lnTo>
                  <a:lnTo>
                    <a:pt x="4684465" y="42865"/>
                  </a:lnTo>
                  <a:lnTo>
                    <a:pt x="4734180" y="48710"/>
                  </a:lnTo>
                  <a:lnTo>
                    <a:pt x="4783780" y="54926"/>
                  </a:lnTo>
                  <a:lnTo>
                    <a:pt x="4833256" y="61514"/>
                  </a:lnTo>
                  <a:lnTo>
                    <a:pt x="4882602" y="68474"/>
                  </a:lnTo>
                  <a:lnTo>
                    <a:pt x="4931811" y="75804"/>
                  </a:lnTo>
                  <a:lnTo>
                    <a:pt x="4980878" y="83506"/>
                  </a:lnTo>
                  <a:lnTo>
                    <a:pt x="5029793" y="91579"/>
                  </a:lnTo>
                  <a:lnTo>
                    <a:pt x="5078552" y="100023"/>
                  </a:lnTo>
                  <a:lnTo>
                    <a:pt x="5127148" y="108837"/>
                  </a:lnTo>
                  <a:lnTo>
                    <a:pt x="5175572" y="118021"/>
                  </a:lnTo>
                  <a:lnTo>
                    <a:pt x="5223820" y="127574"/>
                  </a:lnTo>
                  <a:lnTo>
                    <a:pt x="5271883" y="137498"/>
                  </a:lnTo>
                  <a:lnTo>
                    <a:pt x="5319756" y="147791"/>
                  </a:lnTo>
                  <a:lnTo>
                    <a:pt x="5367431" y="158453"/>
                  </a:lnTo>
                  <a:lnTo>
                    <a:pt x="5414901" y="169484"/>
                  </a:lnTo>
                  <a:lnTo>
                    <a:pt x="5462161" y="180884"/>
                  </a:lnTo>
                  <a:lnTo>
                    <a:pt x="5509202" y="192653"/>
                  </a:lnTo>
                  <a:lnTo>
                    <a:pt x="5556019" y="204790"/>
                  </a:lnTo>
                  <a:lnTo>
                    <a:pt x="5602605" y="217294"/>
                  </a:lnTo>
                  <a:lnTo>
                    <a:pt x="5648952" y="230167"/>
                  </a:lnTo>
                  <a:lnTo>
                    <a:pt x="5695054" y="243407"/>
                  </a:lnTo>
                  <a:lnTo>
                    <a:pt x="5740905" y="257015"/>
                  </a:lnTo>
                  <a:lnTo>
                    <a:pt x="5786497" y="270990"/>
                  </a:lnTo>
                  <a:lnTo>
                    <a:pt x="5831824" y="285331"/>
                  </a:lnTo>
                  <a:lnTo>
                    <a:pt x="5876879" y="300039"/>
                  </a:lnTo>
                  <a:lnTo>
                    <a:pt x="5921654" y="315114"/>
                  </a:lnTo>
                  <a:lnTo>
                    <a:pt x="5966145" y="330555"/>
                  </a:lnTo>
                  <a:lnTo>
                    <a:pt x="6010343" y="346362"/>
                  </a:lnTo>
                  <a:lnTo>
                    <a:pt x="6054242" y="362534"/>
                  </a:lnTo>
                  <a:lnTo>
                    <a:pt x="6097834" y="379072"/>
                  </a:lnTo>
                  <a:lnTo>
                    <a:pt x="6141115" y="395976"/>
                  </a:lnTo>
                  <a:lnTo>
                    <a:pt x="6184076" y="413244"/>
                  </a:lnTo>
                  <a:lnTo>
                    <a:pt x="6226710" y="430877"/>
                  </a:lnTo>
                  <a:lnTo>
                    <a:pt x="6269012" y="448875"/>
                  </a:lnTo>
                  <a:lnTo>
                    <a:pt x="6310974" y="467237"/>
                  </a:lnTo>
                  <a:lnTo>
                    <a:pt x="6352589" y="485963"/>
                  </a:lnTo>
                  <a:lnTo>
                    <a:pt x="6393851" y="505053"/>
                  </a:lnTo>
                  <a:lnTo>
                    <a:pt x="6434753" y="524507"/>
                  </a:lnTo>
                  <a:lnTo>
                    <a:pt x="6475288" y="544324"/>
                  </a:lnTo>
                  <a:lnTo>
                    <a:pt x="6515450" y="564504"/>
                  </a:lnTo>
                  <a:lnTo>
                    <a:pt x="6555231" y="585047"/>
                  </a:lnTo>
                  <a:lnTo>
                    <a:pt x="6594625" y="605953"/>
                  </a:lnTo>
                  <a:lnTo>
                    <a:pt x="6633625" y="627222"/>
                  </a:lnTo>
                  <a:lnTo>
                    <a:pt x="6672225" y="648852"/>
                  </a:lnTo>
                  <a:lnTo>
                    <a:pt x="6710417" y="670845"/>
                  </a:lnTo>
                  <a:lnTo>
                    <a:pt x="6748195" y="693199"/>
                  </a:lnTo>
                  <a:lnTo>
                    <a:pt x="6785551" y="715915"/>
                  </a:lnTo>
                  <a:lnTo>
                    <a:pt x="6822480" y="738992"/>
                  </a:lnTo>
                  <a:lnTo>
                    <a:pt x="6858975" y="762431"/>
                  </a:lnTo>
                  <a:lnTo>
                    <a:pt x="6902528" y="791265"/>
                  </a:lnTo>
                  <a:lnTo>
                    <a:pt x="6945090" y="820402"/>
                  </a:lnTo>
                  <a:lnTo>
                    <a:pt x="6986663" y="849836"/>
                  </a:lnTo>
                  <a:lnTo>
                    <a:pt x="7027247" y="879560"/>
                  </a:lnTo>
                  <a:lnTo>
                    <a:pt x="7066843" y="909565"/>
                  </a:lnTo>
                  <a:lnTo>
                    <a:pt x="7105451" y="939847"/>
                  </a:lnTo>
                  <a:lnTo>
                    <a:pt x="7143073" y="970396"/>
                  </a:lnTo>
                  <a:lnTo>
                    <a:pt x="7179709" y="1001208"/>
                  </a:lnTo>
                  <a:lnTo>
                    <a:pt x="7215359" y="1032273"/>
                  </a:lnTo>
                  <a:lnTo>
                    <a:pt x="7250025" y="1063586"/>
                  </a:lnTo>
                  <a:lnTo>
                    <a:pt x="7283707" y="1095139"/>
                  </a:lnTo>
                  <a:lnTo>
                    <a:pt x="7316405" y="1126926"/>
                  </a:lnTo>
                  <a:lnTo>
                    <a:pt x="7348122" y="1158939"/>
                  </a:lnTo>
                  <a:lnTo>
                    <a:pt x="7378856" y="1191172"/>
                  </a:lnTo>
                  <a:lnTo>
                    <a:pt x="7408610" y="1223617"/>
                  </a:lnTo>
                  <a:lnTo>
                    <a:pt x="7437383" y="1256267"/>
                  </a:lnTo>
                  <a:lnTo>
                    <a:pt x="7465177" y="1289116"/>
                  </a:lnTo>
                  <a:lnTo>
                    <a:pt x="7491992" y="1322156"/>
                  </a:lnTo>
                  <a:lnTo>
                    <a:pt x="7517829" y="1355381"/>
                  </a:lnTo>
                  <a:lnTo>
                    <a:pt x="7542689" y="1388782"/>
                  </a:lnTo>
                  <a:lnTo>
                    <a:pt x="7566572" y="1422355"/>
                  </a:lnTo>
                  <a:lnTo>
                    <a:pt x="7589479" y="1456090"/>
                  </a:lnTo>
                  <a:lnTo>
                    <a:pt x="7611411" y="1489982"/>
                  </a:lnTo>
                  <a:lnTo>
                    <a:pt x="7632368" y="1524023"/>
                  </a:lnTo>
                  <a:lnTo>
                    <a:pt x="7652352" y="1558207"/>
                  </a:lnTo>
                  <a:lnTo>
                    <a:pt x="7671362" y="1592525"/>
                  </a:lnTo>
                  <a:lnTo>
                    <a:pt x="7689400" y="1626973"/>
                  </a:lnTo>
                  <a:lnTo>
                    <a:pt x="7706467" y="1661541"/>
                  </a:lnTo>
                  <a:lnTo>
                    <a:pt x="7722563" y="1696224"/>
                  </a:lnTo>
                  <a:lnTo>
                    <a:pt x="7751844" y="1765904"/>
                  </a:lnTo>
                  <a:lnTo>
                    <a:pt x="7777251" y="1835958"/>
                  </a:lnTo>
                  <a:lnTo>
                    <a:pt x="7798789" y="1906329"/>
                  </a:lnTo>
                  <a:lnTo>
                    <a:pt x="7816463" y="1976961"/>
                  </a:lnTo>
                  <a:lnTo>
                    <a:pt x="7830280" y="2047798"/>
                  </a:lnTo>
                  <a:lnTo>
                    <a:pt x="7840245" y="2118783"/>
                  </a:lnTo>
                  <a:lnTo>
                    <a:pt x="7846363" y="2189862"/>
                  </a:lnTo>
                  <a:lnTo>
                    <a:pt x="7848642" y="2260978"/>
                  </a:lnTo>
                  <a:lnTo>
                    <a:pt x="7848343" y="2296532"/>
                  </a:lnTo>
                  <a:lnTo>
                    <a:pt x="7844872" y="2367598"/>
                  </a:lnTo>
                  <a:lnTo>
                    <a:pt x="7837575" y="2438561"/>
                  </a:lnTo>
                  <a:lnTo>
                    <a:pt x="7826457" y="2509365"/>
                  </a:lnTo>
                  <a:lnTo>
                    <a:pt x="7811526" y="2579953"/>
                  </a:lnTo>
                  <a:lnTo>
                    <a:pt x="7792786" y="2650270"/>
                  </a:lnTo>
                  <a:lnTo>
                    <a:pt x="7770243" y="2720259"/>
                  </a:lnTo>
                  <a:lnTo>
                    <a:pt x="7743903" y="2789865"/>
                  </a:lnTo>
                  <a:lnTo>
                    <a:pt x="7713771" y="2859032"/>
                  </a:lnTo>
                  <a:lnTo>
                    <a:pt x="7697286" y="2893433"/>
                  </a:lnTo>
                  <a:lnTo>
                    <a:pt x="7679854" y="2927703"/>
                  </a:lnTo>
                  <a:lnTo>
                    <a:pt x="7661478" y="2961835"/>
                  </a:lnTo>
                  <a:lnTo>
                    <a:pt x="7642158" y="2995823"/>
                  </a:lnTo>
                  <a:lnTo>
                    <a:pt x="7621894" y="3029658"/>
                  </a:lnTo>
                  <a:lnTo>
                    <a:pt x="7600687" y="3063335"/>
                  </a:lnTo>
                  <a:lnTo>
                    <a:pt x="7578538" y="3096845"/>
                  </a:lnTo>
                  <a:lnTo>
                    <a:pt x="7555448" y="3130183"/>
                  </a:lnTo>
                  <a:lnTo>
                    <a:pt x="7531417" y="3163341"/>
                  </a:lnTo>
                  <a:lnTo>
                    <a:pt x="7506446" y="3196311"/>
                  </a:lnTo>
                  <a:lnTo>
                    <a:pt x="7480536" y="3229088"/>
                  </a:lnTo>
                  <a:lnTo>
                    <a:pt x="7453688" y="3261664"/>
                  </a:lnTo>
                  <a:lnTo>
                    <a:pt x="7425902" y="3294032"/>
                  </a:lnTo>
                  <a:lnTo>
                    <a:pt x="7397179" y="3326185"/>
                  </a:lnTo>
                  <a:lnTo>
                    <a:pt x="7367520" y="3358116"/>
                  </a:lnTo>
                  <a:lnTo>
                    <a:pt x="7336925" y="3389818"/>
                  </a:lnTo>
                  <a:lnTo>
                    <a:pt x="7305395" y="3421285"/>
                  </a:lnTo>
                  <a:lnTo>
                    <a:pt x="7272931" y="3452508"/>
                  </a:lnTo>
                  <a:lnTo>
                    <a:pt x="7239534" y="3483481"/>
                  </a:lnTo>
                  <a:lnTo>
                    <a:pt x="7205204" y="3514197"/>
                  </a:lnTo>
                  <a:lnTo>
                    <a:pt x="7169941" y="3544649"/>
                  </a:lnTo>
                  <a:lnTo>
                    <a:pt x="7133748" y="3574831"/>
                  </a:lnTo>
                  <a:lnTo>
                    <a:pt x="7096624" y="3604734"/>
                  </a:lnTo>
                  <a:lnTo>
                    <a:pt x="7058571" y="3634352"/>
                  </a:lnTo>
                  <a:lnTo>
                    <a:pt x="7019588" y="3663678"/>
                  </a:lnTo>
                  <a:lnTo>
                    <a:pt x="6979677" y="3692705"/>
                  </a:lnTo>
                  <a:lnTo>
                    <a:pt x="6938838" y="3721426"/>
                  </a:lnTo>
                  <a:lnTo>
                    <a:pt x="6897072" y="3749835"/>
                  </a:lnTo>
                  <a:lnTo>
                    <a:pt x="6854381" y="3777923"/>
                  </a:lnTo>
                  <a:lnTo>
                    <a:pt x="6810763" y="3805684"/>
                  </a:lnTo>
                  <a:lnTo>
                    <a:pt x="6766221" y="3833111"/>
                  </a:lnTo>
                  <a:lnTo>
                    <a:pt x="6720755" y="3860197"/>
                  </a:lnTo>
                  <a:lnTo>
                    <a:pt x="6674365" y="3886934"/>
                  </a:lnTo>
                  <a:lnTo>
                    <a:pt x="6627053" y="3913317"/>
                  </a:lnTo>
                  <a:lnTo>
                    <a:pt x="6578819" y="3939338"/>
                  </a:lnTo>
                  <a:lnTo>
                    <a:pt x="6529664" y="3964990"/>
                  </a:lnTo>
                  <a:lnTo>
                    <a:pt x="6489597" y="3985275"/>
                  </a:lnTo>
                  <a:lnTo>
                    <a:pt x="6449148" y="4005204"/>
                  </a:lnTo>
                  <a:lnTo>
                    <a:pt x="6408323" y="4024775"/>
                  </a:lnTo>
                  <a:lnTo>
                    <a:pt x="6367129" y="4043989"/>
                  </a:lnTo>
                  <a:lnTo>
                    <a:pt x="6325573" y="4062843"/>
                  </a:lnTo>
                  <a:lnTo>
                    <a:pt x="6283662" y="4081339"/>
                  </a:lnTo>
                  <a:lnTo>
                    <a:pt x="6241402" y="4099475"/>
                  </a:lnTo>
                  <a:lnTo>
                    <a:pt x="6198800" y="4117251"/>
                  </a:lnTo>
                  <a:lnTo>
                    <a:pt x="6155863" y="4134667"/>
                  </a:lnTo>
                  <a:lnTo>
                    <a:pt x="6112597" y="4151721"/>
                  </a:lnTo>
                  <a:lnTo>
                    <a:pt x="6069009" y="4168414"/>
                  </a:lnTo>
                  <a:lnTo>
                    <a:pt x="6025106" y="4184745"/>
                  </a:lnTo>
                  <a:lnTo>
                    <a:pt x="5980894" y="4200713"/>
                  </a:lnTo>
                  <a:lnTo>
                    <a:pt x="5936381" y="4216318"/>
                  </a:lnTo>
                  <a:lnTo>
                    <a:pt x="5891572" y="4231560"/>
                  </a:lnTo>
                  <a:lnTo>
                    <a:pt x="5846475" y="4246437"/>
                  </a:lnTo>
                  <a:lnTo>
                    <a:pt x="5801096" y="4260949"/>
                  </a:lnTo>
                  <a:lnTo>
                    <a:pt x="5755442" y="4275097"/>
                  </a:lnTo>
                  <a:lnTo>
                    <a:pt x="5709519" y="4288878"/>
                  </a:lnTo>
                  <a:lnTo>
                    <a:pt x="5663335" y="4302293"/>
                  </a:lnTo>
                  <a:lnTo>
                    <a:pt x="5616896" y="4315342"/>
                  </a:lnTo>
                  <a:lnTo>
                    <a:pt x="5570208" y="4328023"/>
                  </a:lnTo>
                  <a:lnTo>
                    <a:pt x="5523279" y="4340337"/>
                  </a:lnTo>
                  <a:lnTo>
                    <a:pt x="5476115" y="4352282"/>
                  </a:lnTo>
                  <a:lnTo>
                    <a:pt x="5428723" y="4363858"/>
                  </a:lnTo>
                  <a:lnTo>
                    <a:pt x="5381109" y="4375065"/>
                  </a:lnTo>
                  <a:lnTo>
                    <a:pt x="5333280" y="4385902"/>
                  </a:lnTo>
                  <a:lnTo>
                    <a:pt x="5285243" y="4396369"/>
                  </a:lnTo>
                  <a:lnTo>
                    <a:pt x="5237005" y="4406464"/>
                  </a:lnTo>
                  <a:lnTo>
                    <a:pt x="5188572" y="4416189"/>
                  </a:lnTo>
                  <a:lnTo>
                    <a:pt x="5139951" y="4425541"/>
                  </a:lnTo>
                  <a:lnTo>
                    <a:pt x="5091149" y="4434521"/>
                  </a:lnTo>
                  <a:lnTo>
                    <a:pt x="5042172" y="4443128"/>
                  </a:lnTo>
                  <a:lnTo>
                    <a:pt x="4993027" y="4451362"/>
                  </a:lnTo>
                  <a:lnTo>
                    <a:pt x="4943720" y="4459221"/>
                  </a:lnTo>
                  <a:lnTo>
                    <a:pt x="4894260" y="4466706"/>
                  </a:lnTo>
                  <a:lnTo>
                    <a:pt x="4844651" y="4473816"/>
                  </a:lnTo>
                  <a:lnTo>
                    <a:pt x="4794901" y="4480550"/>
                  </a:lnTo>
                  <a:lnTo>
                    <a:pt x="4745016" y="4486909"/>
                  </a:lnTo>
                  <a:lnTo>
                    <a:pt x="4695004" y="4492890"/>
                  </a:lnTo>
                  <a:lnTo>
                    <a:pt x="4644871" y="4498495"/>
                  </a:lnTo>
                  <a:lnTo>
                    <a:pt x="4594623" y="4503722"/>
                  </a:lnTo>
                  <a:lnTo>
                    <a:pt x="4544268" y="4508571"/>
                  </a:lnTo>
                  <a:lnTo>
                    <a:pt x="4493811" y="4513041"/>
                  </a:lnTo>
                  <a:lnTo>
                    <a:pt x="4443260" y="4517132"/>
                  </a:lnTo>
                  <a:lnTo>
                    <a:pt x="4392622" y="4520843"/>
                  </a:lnTo>
                  <a:lnTo>
                    <a:pt x="4341903" y="4524174"/>
                  </a:lnTo>
                  <a:lnTo>
                    <a:pt x="4291109" y="4527124"/>
                  </a:lnTo>
                  <a:lnTo>
                    <a:pt x="4240248" y="4529694"/>
                  </a:lnTo>
                  <a:lnTo>
                    <a:pt x="4189326" y="4531881"/>
                  </a:lnTo>
                  <a:lnTo>
                    <a:pt x="4138350" y="4533686"/>
                  </a:lnTo>
                  <a:lnTo>
                    <a:pt x="4087326" y="4535108"/>
                  </a:lnTo>
                  <a:lnTo>
                    <a:pt x="4036262" y="4536147"/>
                  </a:lnTo>
                  <a:lnTo>
                    <a:pt x="3985163" y="4536802"/>
                  </a:lnTo>
                  <a:lnTo>
                    <a:pt x="3934037" y="4537073"/>
                  </a:lnTo>
                  <a:lnTo>
                    <a:pt x="3882891" y="4536959"/>
                  </a:lnTo>
                  <a:lnTo>
                    <a:pt x="3831730" y="4536460"/>
                  </a:lnTo>
                  <a:lnTo>
                    <a:pt x="3780562" y="4535574"/>
                  </a:lnTo>
                  <a:lnTo>
                    <a:pt x="3729394" y="4534303"/>
                  </a:lnTo>
                  <a:lnTo>
                    <a:pt x="3678232" y="4532644"/>
                  </a:lnTo>
                  <a:lnTo>
                    <a:pt x="3627082" y="4530598"/>
                  </a:lnTo>
                  <a:lnTo>
                    <a:pt x="3575952" y="4528164"/>
                  </a:lnTo>
                  <a:lnTo>
                    <a:pt x="3524848" y="4525341"/>
                  </a:lnTo>
                  <a:lnTo>
                    <a:pt x="3473777" y="4522130"/>
                  </a:lnTo>
                  <a:lnTo>
                    <a:pt x="3422746" y="4518529"/>
                  </a:lnTo>
                  <a:lnTo>
                    <a:pt x="3371761" y="4514537"/>
                  </a:lnTo>
                  <a:lnTo>
                    <a:pt x="3320829" y="4510156"/>
                  </a:lnTo>
                  <a:lnTo>
                    <a:pt x="3269956" y="4505383"/>
                  </a:lnTo>
                  <a:lnTo>
                    <a:pt x="3219150" y="4500219"/>
                  </a:lnTo>
                  <a:lnTo>
                    <a:pt x="3168417" y="4494662"/>
                  </a:lnTo>
                  <a:lnTo>
                    <a:pt x="3117764" y="4488713"/>
                  </a:lnTo>
                  <a:lnTo>
                    <a:pt x="3067197" y="4482371"/>
                  </a:lnTo>
                  <a:lnTo>
                    <a:pt x="3016723" y="4475635"/>
                  </a:lnTo>
                  <a:lnTo>
                    <a:pt x="2966349" y="4468505"/>
                  </a:lnTo>
                  <a:lnTo>
                    <a:pt x="2916082" y="4460981"/>
                  </a:lnTo>
                  <a:lnTo>
                    <a:pt x="2865928" y="4453061"/>
                  </a:lnTo>
                  <a:lnTo>
                    <a:pt x="2815893" y="4444745"/>
                  </a:lnTo>
                  <a:lnTo>
                    <a:pt x="2765986" y="4436033"/>
                  </a:lnTo>
                  <a:lnTo>
                    <a:pt x="2716211" y="4426925"/>
                  </a:lnTo>
                  <a:lnTo>
                    <a:pt x="2666577" y="4417419"/>
                  </a:lnTo>
                  <a:lnTo>
                    <a:pt x="2617089" y="4407515"/>
                  </a:lnTo>
                  <a:lnTo>
                    <a:pt x="2567755" y="4397213"/>
                  </a:lnTo>
                  <a:lnTo>
                    <a:pt x="2518581" y="4386512"/>
                  </a:lnTo>
                  <a:lnTo>
                    <a:pt x="2469573" y="4375412"/>
                  </a:lnTo>
                  <a:lnTo>
                    <a:pt x="2420739" y="4363912"/>
                  </a:lnTo>
                  <a:lnTo>
                    <a:pt x="2372086" y="4352012"/>
                  </a:lnTo>
                  <a:lnTo>
                    <a:pt x="2323619" y="4339711"/>
                  </a:lnTo>
                  <a:lnTo>
                    <a:pt x="2275345" y="4327008"/>
                  </a:lnTo>
                  <a:lnTo>
                    <a:pt x="2227272" y="4313904"/>
                  </a:lnTo>
                  <a:lnTo>
                    <a:pt x="2179406" y="4300397"/>
                  </a:lnTo>
                  <a:lnTo>
                    <a:pt x="585810" y="4792674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635375" y="260350"/>
            <a:ext cx="1130300" cy="3587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310"/>
              </a:spcBef>
            </a:pPr>
            <a:r>
              <a:rPr sz="1800" b="1" spc="-20" dirty="0">
                <a:latin typeface="Arial"/>
                <a:cs typeface="Arial"/>
              </a:rPr>
              <a:t>……….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4917" y="6116573"/>
            <a:ext cx="103378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20" dirty="0">
                <a:latin typeface="Arial"/>
                <a:cs typeface="Arial"/>
              </a:rPr>
              <a:t>SUNU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9065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tr-TR" spc="-50" smtClean="0"/>
              <a:t>6</a:t>
            </a:fld>
            <a:endParaRPr lang="tr-TR"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879294"/>
            <a:ext cx="7861300" cy="367411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36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i="1" spc="-10" dirty="0">
                <a:latin typeface="Times New Roman"/>
                <a:cs typeface="Times New Roman"/>
              </a:rPr>
              <a:t>El</a:t>
            </a:r>
            <a:r>
              <a:rPr sz="2600" i="1" spc="-110" dirty="0">
                <a:latin typeface="Times New Roman"/>
                <a:cs typeface="Times New Roman"/>
              </a:rPr>
              <a:t> </a:t>
            </a:r>
            <a:r>
              <a:rPr sz="2600" i="1" spc="-75" dirty="0">
                <a:latin typeface="Times New Roman"/>
                <a:cs typeface="Times New Roman"/>
              </a:rPr>
              <a:t>yazısı</a:t>
            </a:r>
            <a:r>
              <a:rPr sz="2600" i="1" spc="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yerine</a:t>
            </a:r>
            <a:r>
              <a:rPr sz="2600" spc="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basılı</a:t>
            </a:r>
            <a:r>
              <a:rPr sz="2600" spc="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metin </a:t>
            </a:r>
            <a:r>
              <a:rPr sz="2600" spc="-10" dirty="0">
                <a:latin typeface="Microsoft Sans Serif"/>
                <a:cs typeface="Microsoft Sans Serif"/>
              </a:rPr>
              <a:t>kullanılmalıdır</a:t>
            </a:r>
            <a:endParaRPr sz="2600">
              <a:latin typeface="Microsoft Sans Serif"/>
              <a:cs typeface="Microsoft Sans Serif"/>
            </a:endParaRPr>
          </a:p>
          <a:p>
            <a:pPr marL="355600" marR="1110615" indent="-342900">
              <a:lnSpc>
                <a:spcPct val="120000"/>
              </a:lnSpc>
              <a:spcBef>
                <a:spcPts val="63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600" dirty="0">
                <a:latin typeface="Microsoft Sans Serif"/>
                <a:cs typeface="Microsoft Sans Serif"/>
              </a:rPr>
              <a:t>HARFLERİN</a:t>
            </a:r>
            <a:r>
              <a:rPr sz="2600" spc="-5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TÜMÜ</a:t>
            </a:r>
            <a:r>
              <a:rPr sz="2600" spc="-5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BÜYÜK</a:t>
            </a:r>
            <a:r>
              <a:rPr sz="2600" spc="-4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veya</a:t>
            </a:r>
            <a:r>
              <a:rPr sz="2600" spc="-25" dirty="0">
                <a:latin typeface="Microsoft Sans Serif"/>
                <a:cs typeface="Microsoft Sans Serif"/>
              </a:rPr>
              <a:t> </a:t>
            </a:r>
            <a:r>
              <a:rPr sz="2600" i="1" dirty="0">
                <a:latin typeface="Arial"/>
                <a:cs typeface="Arial"/>
              </a:rPr>
              <a:t>italik</a:t>
            </a:r>
            <a:r>
              <a:rPr sz="2600" i="1" spc="-75" dirty="0">
                <a:latin typeface="Arial"/>
                <a:cs typeface="Arial"/>
              </a:rPr>
              <a:t> </a:t>
            </a:r>
            <a:r>
              <a:rPr sz="2600" i="1" spc="-20" dirty="0">
                <a:latin typeface="Arial"/>
                <a:cs typeface="Arial"/>
              </a:rPr>
              <a:t>yazı </a:t>
            </a:r>
            <a:r>
              <a:rPr sz="2600" i="1" dirty="0">
                <a:latin typeface="Arial"/>
                <a:cs typeface="Arial"/>
              </a:rPr>
              <a:t>karakterinde</a:t>
            </a:r>
            <a:r>
              <a:rPr sz="2600" i="1" spc="-155" dirty="0">
                <a:latin typeface="Arial"/>
                <a:cs typeface="Arial"/>
              </a:rPr>
              <a:t> </a:t>
            </a:r>
            <a:r>
              <a:rPr sz="2600" i="1" spc="-10" dirty="0">
                <a:latin typeface="Arial"/>
                <a:cs typeface="Arial"/>
              </a:rPr>
              <a:t>olmamalıdır</a:t>
            </a:r>
            <a:endParaRPr sz="26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25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Vurgulanması</a:t>
            </a:r>
            <a:r>
              <a:rPr sz="2600" spc="-1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istenen</a:t>
            </a:r>
            <a:r>
              <a:rPr sz="2600" spc="-5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noktalar</a:t>
            </a:r>
            <a:r>
              <a:rPr sz="2600" spc="-2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için</a:t>
            </a:r>
            <a:r>
              <a:rPr sz="2600" spc="-15" dirty="0">
                <a:latin typeface="Microsoft Sans Serif"/>
                <a:cs typeface="Microsoft Sans Serif"/>
              </a:rPr>
              <a:t> </a:t>
            </a:r>
            <a:r>
              <a:rPr sz="2600" i="1" dirty="0">
                <a:latin typeface="Arial"/>
                <a:cs typeface="Arial"/>
              </a:rPr>
              <a:t>italik,</a:t>
            </a:r>
            <a:r>
              <a:rPr sz="2600" i="1" spc="-50" dirty="0">
                <a:latin typeface="Arial"/>
                <a:cs typeface="Arial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alt</a:t>
            </a:r>
            <a:r>
              <a:rPr sz="2600" u="sng" spc="-2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600" u="sng" spc="-1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çizgi</a:t>
            </a:r>
            <a:r>
              <a:rPr sz="2600" spc="-10" dirty="0">
                <a:latin typeface="Microsoft Sans Serif"/>
                <a:cs typeface="Microsoft Sans Serif"/>
              </a:rPr>
              <a:t>,</a:t>
            </a:r>
            <a:endParaRPr sz="2600">
              <a:latin typeface="Microsoft Sans Serif"/>
              <a:cs typeface="Microsoft Sans Serif"/>
            </a:endParaRPr>
          </a:p>
          <a:p>
            <a:pPr marL="355600" marR="5080">
              <a:lnSpc>
                <a:spcPct val="120000"/>
              </a:lnSpc>
            </a:pPr>
            <a:r>
              <a:rPr sz="2600" dirty="0">
                <a:solidFill>
                  <a:srgbClr val="A40020"/>
                </a:solidFill>
                <a:latin typeface="Microsoft Sans Serif"/>
                <a:cs typeface="Microsoft Sans Serif"/>
              </a:rPr>
              <a:t>farklı renk</a:t>
            </a:r>
            <a:r>
              <a:rPr sz="2600" dirty="0">
                <a:latin typeface="Microsoft Sans Serif"/>
                <a:cs typeface="Microsoft Sans Serif"/>
              </a:rPr>
              <a:t>,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yanıp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sönme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vb.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dikkat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Microsoft Sans Serif"/>
                <a:cs typeface="Microsoft Sans Serif"/>
              </a:rPr>
              <a:t>çekici </a:t>
            </a:r>
            <a:r>
              <a:rPr sz="2600" spc="-10" dirty="0">
                <a:latin typeface="Microsoft Sans Serif"/>
                <a:cs typeface="Microsoft Sans Serif"/>
              </a:rPr>
              <a:t>özelliklere </a:t>
            </a:r>
            <a:r>
              <a:rPr sz="2600" dirty="0">
                <a:latin typeface="Microsoft Sans Serif"/>
                <a:cs typeface="Microsoft Sans Serif"/>
              </a:rPr>
              <a:t>yer</a:t>
            </a:r>
            <a:r>
              <a:rPr sz="2600" spc="-10" dirty="0">
                <a:latin typeface="Microsoft Sans Serif"/>
                <a:cs typeface="Microsoft Sans Serif"/>
              </a:rPr>
              <a:t> verilmelidir.</a:t>
            </a:r>
            <a:endParaRPr sz="2600">
              <a:latin typeface="Microsoft Sans Serif"/>
              <a:cs typeface="Microsoft Sans Serif"/>
            </a:endParaRPr>
          </a:p>
          <a:p>
            <a:pPr marL="354965" indent="-342265">
              <a:lnSpc>
                <a:spcPct val="100000"/>
              </a:lnSpc>
              <a:spcBef>
                <a:spcPts val="125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600" dirty="0">
                <a:latin typeface="Microsoft Sans Serif"/>
                <a:cs typeface="Microsoft Sans Serif"/>
              </a:rPr>
              <a:t>Tüm</a:t>
            </a:r>
            <a:r>
              <a:rPr sz="2600" spc="10" dirty="0">
                <a:latin typeface="Microsoft Sans Serif"/>
                <a:cs typeface="Microsoft Sans Serif"/>
              </a:rPr>
              <a:t> </a:t>
            </a:r>
            <a:r>
              <a:rPr sz="2600" dirty="0">
                <a:latin typeface="Arial Black"/>
                <a:cs typeface="Arial Black"/>
              </a:rPr>
              <a:t>slaytlarda</a:t>
            </a:r>
            <a:r>
              <a:rPr sz="2600" spc="-200" dirty="0">
                <a:latin typeface="Arial Black"/>
                <a:cs typeface="Arial Black"/>
              </a:rPr>
              <a:t> </a:t>
            </a:r>
            <a:r>
              <a:rPr sz="2600" spc="-345" dirty="0">
                <a:latin typeface="SimSun-ExtB"/>
                <a:cs typeface="SimSun-ExtB"/>
              </a:rPr>
              <a:t>aynı</a:t>
            </a:r>
            <a:r>
              <a:rPr sz="2600" spc="-585" dirty="0">
                <a:latin typeface="SimSun-ExtB"/>
                <a:cs typeface="SimSun-ExtB"/>
              </a:rPr>
              <a:t> </a:t>
            </a:r>
            <a:r>
              <a:rPr sz="2600" i="1" spc="-20" dirty="0">
                <a:latin typeface="Times New Roman"/>
                <a:cs typeface="Times New Roman"/>
              </a:rPr>
              <a:t>yazı</a:t>
            </a:r>
            <a:r>
              <a:rPr sz="2600" i="1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omic Sans MS"/>
                <a:cs typeface="Comic Sans MS"/>
              </a:rPr>
              <a:t>karakteri</a:t>
            </a:r>
            <a:r>
              <a:rPr sz="2600" spc="-80" dirty="0">
                <a:latin typeface="Comic Sans MS"/>
                <a:cs typeface="Comic Sans MS"/>
              </a:rPr>
              <a:t> </a:t>
            </a:r>
            <a:r>
              <a:rPr sz="2600" i="1" spc="-65" dirty="0">
                <a:latin typeface="Times New Roman"/>
                <a:cs typeface="Times New Roman"/>
              </a:rPr>
              <a:t>kullanılmalıdır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Slayt</a:t>
            </a:r>
            <a:r>
              <a:rPr spc="-165" dirty="0"/>
              <a:t> </a:t>
            </a:r>
            <a:r>
              <a:rPr dirty="0"/>
              <a:t>Hazırlama</a:t>
            </a:r>
            <a:r>
              <a:rPr spc="-150" dirty="0"/>
              <a:t> </a:t>
            </a:r>
            <a:r>
              <a:rPr spc="-10" dirty="0"/>
              <a:t>Teknikleri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329691" y="2444242"/>
            <a:ext cx="3297554" cy="1732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36575" indent="-342900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Yazı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Tipi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(font) büyüklüğünüzü</a:t>
            </a:r>
            <a:endParaRPr sz="2800">
              <a:latin typeface="Microsoft Sans Serif"/>
              <a:cs typeface="Microsoft Sans Serif"/>
            </a:endParaRPr>
          </a:p>
          <a:p>
            <a:pPr marL="355600" marR="5080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dikkatli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bir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şekilde seçilmelidir.</a:t>
            </a:r>
            <a:endParaRPr sz="28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2276348"/>
            <a:ext cx="4038600" cy="24083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7116" y="1391157"/>
            <a:ext cx="393700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>
                <a:latin typeface="Microsoft Sans Serif"/>
                <a:cs typeface="Microsoft Sans Serif"/>
              </a:rPr>
              <a:t>Başlıklar</a:t>
            </a:r>
            <a:r>
              <a:rPr b="0" spc="40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için</a:t>
            </a:r>
            <a:r>
              <a:rPr b="0" spc="40" dirty="0">
                <a:latin typeface="Microsoft Sans Serif"/>
                <a:cs typeface="Microsoft Sans Serif"/>
              </a:rPr>
              <a:t> </a:t>
            </a:r>
            <a:r>
              <a:rPr b="0" spc="-25" dirty="0">
                <a:latin typeface="Microsoft Sans Serif"/>
                <a:cs typeface="Microsoft Sans Serif"/>
              </a:rPr>
              <a:t>44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73963" y="2659380"/>
            <a:ext cx="7971155" cy="1514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3200" dirty="0">
                <a:latin typeface="Microsoft Sans Serif"/>
                <a:cs typeface="Microsoft Sans Serif"/>
              </a:rPr>
              <a:t>Alt</a:t>
            </a:r>
            <a:r>
              <a:rPr sz="3200" spc="5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başlıklar</a:t>
            </a:r>
            <a:r>
              <a:rPr sz="3200" spc="5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veya</a:t>
            </a:r>
            <a:r>
              <a:rPr sz="3200" spc="5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alt</a:t>
            </a:r>
            <a:r>
              <a:rPr sz="3200" spc="5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başlık</a:t>
            </a:r>
            <a:r>
              <a:rPr sz="3200" spc="5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kullanılmıyorsa </a:t>
            </a:r>
            <a:r>
              <a:rPr sz="3200" dirty="0">
                <a:latin typeface="Microsoft Sans Serif"/>
                <a:cs typeface="Microsoft Sans Serif"/>
              </a:rPr>
              <a:t>metin</a:t>
            </a:r>
            <a:r>
              <a:rPr sz="3200" spc="-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için</a:t>
            </a:r>
            <a:r>
              <a:rPr sz="3200" spc="-20" dirty="0">
                <a:latin typeface="Microsoft Sans Serif"/>
                <a:cs typeface="Microsoft Sans Serif"/>
              </a:rPr>
              <a:t> </a:t>
            </a:r>
            <a:r>
              <a:rPr sz="3200" spc="-25" dirty="0">
                <a:latin typeface="Microsoft Sans Serif"/>
                <a:cs typeface="Microsoft Sans Serif"/>
              </a:rPr>
              <a:t>32</a:t>
            </a:r>
            <a:endParaRPr sz="3200">
              <a:latin typeface="Microsoft Sans Serif"/>
              <a:cs typeface="Microsoft Sans Serif"/>
            </a:endParaRPr>
          </a:p>
          <a:p>
            <a:pPr marL="469900">
              <a:lnSpc>
                <a:spcPct val="100000"/>
              </a:lnSpc>
              <a:spcBef>
                <a:spcPts val="685"/>
              </a:spcBef>
            </a:pPr>
            <a:r>
              <a:rPr sz="2200" spc="60" dirty="0">
                <a:solidFill>
                  <a:srgbClr val="9999CC"/>
                </a:solidFill>
                <a:latin typeface="Wingdings"/>
                <a:cs typeface="Wingdings"/>
              </a:rPr>
              <a:t></a:t>
            </a:r>
            <a:r>
              <a:rPr sz="2800" spc="60" dirty="0">
                <a:latin typeface="Microsoft Sans Serif"/>
                <a:cs typeface="Microsoft Sans Serif"/>
              </a:rPr>
              <a:t>Alt</a:t>
            </a:r>
            <a:r>
              <a:rPr sz="2800" dirty="0">
                <a:latin typeface="Microsoft Sans Serif"/>
                <a:cs typeface="Microsoft Sans Serif"/>
              </a:rPr>
              <a:t> başlık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kullanılıyorsa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metin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için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25" dirty="0">
                <a:latin typeface="Microsoft Sans Serif"/>
                <a:cs typeface="Microsoft Sans Serif"/>
              </a:rPr>
              <a:t>28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850" y="3908425"/>
            <a:ext cx="8496300" cy="1657350"/>
          </a:xfrm>
          <a:custGeom>
            <a:avLst/>
            <a:gdLst/>
            <a:ahLst/>
            <a:cxnLst/>
            <a:rect l="l" t="t" r="r" b="b"/>
            <a:pathLst>
              <a:path w="8496300" h="1657350">
                <a:moveTo>
                  <a:pt x="8496300" y="0"/>
                </a:moveTo>
                <a:lnTo>
                  <a:pt x="8494907" y="52411"/>
                </a:lnTo>
                <a:lnTo>
                  <a:pt x="8490783" y="103955"/>
                </a:lnTo>
                <a:lnTo>
                  <a:pt x="8484012" y="154536"/>
                </a:lnTo>
                <a:lnTo>
                  <a:pt x="8474676" y="204055"/>
                </a:lnTo>
                <a:lnTo>
                  <a:pt x="8462858" y="252417"/>
                </a:lnTo>
                <a:lnTo>
                  <a:pt x="8448642" y="299523"/>
                </a:lnTo>
                <a:lnTo>
                  <a:pt x="8432109" y="345278"/>
                </a:lnTo>
                <a:lnTo>
                  <a:pt x="8413344" y="389583"/>
                </a:lnTo>
                <a:lnTo>
                  <a:pt x="8392428" y="432342"/>
                </a:lnTo>
                <a:lnTo>
                  <a:pt x="8369445" y="473458"/>
                </a:lnTo>
                <a:lnTo>
                  <a:pt x="8344479" y="512834"/>
                </a:lnTo>
                <a:lnTo>
                  <a:pt x="8317611" y="550373"/>
                </a:lnTo>
                <a:lnTo>
                  <a:pt x="8288924" y="585978"/>
                </a:lnTo>
                <a:lnTo>
                  <a:pt x="8258503" y="619551"/>
                </a:lnTo>
                <a:lnTo>
                  <a:pt x="8226429" y="650996"/>
                </a:lnTo>
                <a:lnTo>
                  <a:pt x="8192785" y="680215"/>
                </a:lnTo>
                <a:lnTo>
                  <a:pt x="8157655" y="707113"/>
                </a:lnTo>
                <a:lnTo>
                  <a:pt x="8121121" y="731591"/>
                </a:lnTo>
                <a:lnTo>
                  <a:pt x="8083267" y="753552"/>
                </a:lnTo>
                <a:lnTo>
                  <a:pt x="8044175" y="772901"/>
                </a:lnTo>
                <a:lnTo>
                  <a:pt x="8003928" y="789538"/>
                </a:lnTo>
                <a:lnTo>
                  <a:pt x="7962609" y="803369"/>
                </a:lnTo>
                <a:lnTo>
                  <a:pt x="7920302" y="814294"/>
                </a:lnTo>
                <a:lnTo>
                  <a:pt x="7877088" y="822219"/>
                </a:lnTo>
                <a:lnTo>
                  <a:pt x="7833051" y="827044"/>
                </a:lnTo>
                <a:lnTo>
                  <a:pt x="7788275" y="828675"/>
                </a:lnTo>
                <a:lnTo>
                  <a:pt x="4956175" y="828675"/>
                </a:lnTo>
                <a:lnTo>
                  <a:pt x="4911398" y="830305"/>
                </a:lnTo>
                <a:lnTo>
                  <a:pt x="4867361" y="835130"/>
                </a:lnTo>
                <a:lnTo>
                  <a:pt x="4824147" y="843055"/>
                </a:lnTo>
                <a:lnTo>
                  <a:pt x="4781840" y="853980"/>
                </a:lnTo>
                <a:lnTo>
                  <a:pt x="4740521" y="867811"/>
                </a:lnTo>
                <a:lnTo>
                  <a:pt x="4700274" y="884448"/>
                </a:lnTo>
                <a:lnTo>
                  <a:pt x="4661182" y="903797"/>
                </a:lnTo>
                <a:lnTo>
                  <a:pt x="4623328" y="925758"/>
                </a:lnTo>
                <a:lnTo>
                  <a:pt x="4586794" y="950236"/>
                </a:lnTo>
                <a:lnTo>
                  <a:pt x="4551664" y="977134"/>
                </a:lnTo>
                <a:lnTo>
                  <a:pt x="4518020" y="1006353"/>
                </a:lnTo>
                <a:lnTo>
                  <a:pt x="4485946" y="1037798"/>
                </a:lnTo>
                <a:lnTo>
                  <a:pt x="4455525" y="1071372"/>
                </a:lnTo>
                <a:lnTo>
                  <a:pt x="4426838" y="1106976"/>
                </a:lnTo>
                <a:lnTo>
                  <a:pt x="4399970" y="1144515"/>
                </a:lnTo>
                <a:lnTo>
                  <a:pt x="4375004" y="1183891"/>
                </a:lnTo>
                <a:lnTo>
                  <a:pt x="4352021" y="1225007"/>
                </a:lnTo>
                <a:lnTo>
                  <a:pt x="4331105" y="1267766"/>
                </a:lnTo>
                <a:lnTo>
                  <a:pt x="4312340" y="1312071"/>
                </a:lnTo>
                <a:lnTo>
                  <a:pt x="4295807" y="1357826"/>
                </a:lnTo>
                <a:lnTo>
                  <a:pt x="4281591" y="1404932"/>
                </a:lnTo>
                <a:lnTo>
                  <a:pt x="4269773" y="1453294"/>
                </a:lnTo>
                <a:lnTo>
                  <a:pt x="4260437" y="1502813"/>
                </a:lnTo>
                <a:lnTo>
                  <a:pt x="4253666" y="1553394"/>
                </a:lnTo>
                <a:lnTo>
                  <a:pt x="4249542" y="1604938"/>
                </a:lnTo>
                <a:lnTo>
                  <a:pt x="4248150" y="1657350"/>
                </a:lnTo>
                <a:lnTo>
                  <a:pt x="4246757" y="1604938"/>
                </a:lnTo>
                <a:lnTo>
                  <a:pt x="4242633" y="1553394"/>
                </a:lnTo>
                <a:lnTo>
                  <a:pt x="4235862" y="1502813"/>
                </a:lnTo>
                <a:lnTo>
                  <a:pt x="4226526" y="1453294"/>
                </a:lnTo>
                <a:lnTo>
                  <a:pt x="4214708" y="1404932"/>
                </a:lnTo>
                <a:lnTo>
                  <a:pt x="4200492" y="1357826"/>
                </a:lnTo>
                <a:lnTo>
                  <a:pt x="4183959" y="1312071"/>
                </a:lnTo>
                <a:lnTo>
                  <a:pt x="4165194" y="1267766"/>
                </a:lnTo>
                <a:lnTo>
                  <a:pt x="4144278" y="1225007"/>
                </a:lnTo>
                <a:lnTo>
                  <a:pt x="4121295" y="1183891"/>
                </a:lnTo>
                <a:lnTo>
                  <a:pt x="4096329" y="1144515"/>
                </a:lnTo>
                <a:lnTo>
                  <a:pt x="4069461" y="1106976"/>
                </a:lnTo>
                <a:lnTo>
                  <a:pt x="4040774" y="1071371"/>
                </a:lnTo>
                <a:lnTo>
                  <a:pt x="4010353" y="1037798"/>
                </a:lnTo>
                <a:lnTo>
                  <a:pt x="3978279" y="1006353"/>
                </a:lnTo>
                <a:lnTo>
                  <a:pt x="3944635" y="977134"/>
                </a:lnTo>
                <a:lnTo>
                  <a:pt x="3909505" y="950236"/>
                </a:lnTo>
                <a:lnTo>
                  <a:pt x="3872971" y="925758"/>
                </a:lnTo>
                <a:lnTo>
                  <a:pt x="3835117" y="903797"/>
                </a:lnTo>
                <a:lnTo>
                  <a:pt x="3796025" y="884448"/>
                </a:lnTo>
                <a:lnTo>
                  <a:pt x="3755778" y="867811"/>
                </a:lnTo>
                <a:lnTo>
                  <a:pt x="3714459" y="853980"/>
                </a:lnTo>
                <a:lnTo>
                  <a:pt x="3672152" y="843055"/>
                </a:lnTo>
                <a:lnTo>
                  <a:pt x="3628938" y="835130"/>
                </a:lnTo>
                <a:lnTo>
                  <a:pt x="3584901" y="830305"/>
                </a:lnTo>
                <a:lnTo>
                  <a:pt x="3540125" y="828675"/>
                </a:lnTo>
                <a:lnTo>
                  <a:pt x="708025" y="828675"/>
                </a:lnTo>
                <a:lnTo>
                  <a:pt x="663248" y="827044"/>
                </a:lnTo>
                <a:lnTo>
                  <a:pt x="619211" y="822219"/>
                </a:lnTo>
                <a:lnTo>
                  <a:pt x="575997" y="814294"/>
                </a:lnTo>
                <a:lnTo>
                  <a:pt x="533690" y="803369"/>
                </a:lnTo>
                <a:lnTo>
                  <a:pt x="492371" y="789538"/>
                </a:lnTo>
                <a:lnTo>
                  <a:pt x="452124" y="772901"/>
                </a:lnTo>
                <a:lnTo>
                  <a:pt x="413032" y="753552"/>
                </a:lnTo>
                <a:lnTo>
                  <a:pt x="375178" y="731591"/>
                </a:lnTo>
                <a:lnTo>
                  <a:pt x="338644" y="707113"/>
                </a:lnTo>
                <a:lnTo>
                  <a:pt x="303514" y="680215"/>
                </a:lnTo>
                <a:lnTo>
                  <a:pt x="269870" y="650996"/>
                </a:lnTo>
                <a:lnTo>
                  <a:pt x="237796" y="619551"/>
                </a:lnTo>
                <a:lnTo>
                  <a:pt x="207375" y="585977"/>
                </a:lnTo>
                <a:lnTo>
                  <a:pt x="178688" y="550373"/>
                </a:lnTo>
                <a:lnTo>
                  <a:pt x="151820" y="512834"/>
                </a:lnTo>
                <a:lnTo>
                  <a:pt x="126854" y="473458"/>
                </a:lnTo>
                <a:lnTo>
                  <a:pt x="103871" y="432342"/>
                </a:lnTo>
                <a:lnTo>
                  <a:pt x="82955" y="389583"/>
                </a:lnTo>
                <a:lnTo>
                  <a:pt x="64190" y="345278"/>
                </a:lnTo>
                <a:lnTo>
                  <a:pt x="47657" y="299523"/>
                </a:lnTo>
                <a:lnTo>
                  <a:pt x="33441" y="252417"/>
                </a:lnTo>
                <a:lnTo>
                  <a:pt x="21623" y="204055"/>
                </a:lnTo>
                <a:lnTo>
                  <a:pt x="12287" y="154536"/>
                </a:lnTo>
                <a:lnTo>
                  <a:pt x="5516" y="103955"/>
                </a:lnTo>
                <a:lnTo>
                  <a:pt x="1392" y="52411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21232" y="5589270"/>
            <a:ext cx="6701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50135" algn="l"/>
              </a:tabLst>
            </a:pPr>
            <a:r>
              <a:rPr sz="2400" dirty="0">
                <a:solidFill>
                  <a:srgbClr val="CC3300"/>
                </a:solidFill>
                <a:latin typeface="Microsoft Sans Serif"/>
                <a:cs typeface="Microsoft Sans Serif"/>
              </a:rPr>
              <a:t>Microsoft’a</a:t>
            </a:r>
            <a:r>
              <a:rPr sz="2400" spc="-110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CC3300"/>
                </a:solidFill>
                <a:latin typeface="Microsoft Sans Serif"/>
                <a:cs typeface="Microsoft Sans Serif"/>
              </a:rPr>
              <a:t>göre</a:t>
            </a:r>
            <a:r>
              <a:rPr sz="2400" dirty="0">
                <a:solidFill>
                  <a:srgbClr val="CC3300"/>
                </a:solidFill>
                <a:latin typeface="Microsoft Sans Serif"/>
                <a:cs typeface="Microsoft Sans Serif"/>
              </a:rPr>
              <a:t>	Powerpoint yazı</a:t>
            </a:r>
            <a:r>
              <a:rPr sz="2400" spc="-5" dirty="0">
                <a:solidFill>
                  <a:srgbClr val="CC3300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CC3300"/>
                </a:solidFill>
                <a:latin typeface="Microsoft Sans Serif"/>
                <a:cs typeface="Microsoft Sans Serif"/>
              </a:rPr>
              <a:t>tipi</a:t>
            </a:r>
            <a:r>
              <a:rPr sz="2400" spc="-10" dirty="0">
                <a:solidFill>
                  <a:srgbClr val="CC3300"/>
                </a:solidFill>
                <a:latin typeface="Microsoft Sans Serif"/>
                <a:cs typeface="Microsoft Sans Serif"/>
              </a:rPr>
              <a:t> büyüklükleri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1234</Words>
  <Application>Microsoft Office PowerPoint</Application>
  <PresentationFormat>Ekran Gösterisi (4:3)</PresentationFormat>
  <Paragraphs>228</Paragraphs>
  <Slides>33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43" baseType="lpstr">
      <vt:lpstr>SimSun-ExtB</vt:lpstr>
      <vt:lpstr>Arial</vt:lpstr>
      <vt:lpstr>Arial Black</vt:lpstr>
      <vt:lpstr>Calibri</vt:lpstr>
      <vt:lpstr>Calibri Light</vt:lpstr>
      <vt:lpstr>Comic Sans MS</vt:lpstr>
      <vt:lpstr>Microsoft Sans Serif</vt:lpstr>
      <vt:lpstr>Times New Roman</vt:lpstr>
      <vt:lpstr>Wingdings</vt:lpstr>
      <vt:lpstr>Office Teması</vt:lpstr>
      <vt:lpstr>POWERPOINT İLE ETKİLİ SUNUM </vt:lpstr>
      <vt:lpstr>Slayt Hazırlama Teknikleri</vt:lpstr>
      <vt:lpstr>Slayt Hazırlama Teknikleri</vt:lpstr>
      <vt:lpstr>PowerPoint Sunusu</vt:lpstr>
      <vt:lpstr>PowerPoint Sunusu</vt:lpstr>
      <vt:lpstr>PowerPoint Sunusu</vt:lpstr>
      <vt:lpstr>Slayt Hazırlama Teknikleri</vt:lpstr>
      <vt:lpstr>Slayt Hazırlama Teknikleri</vt:lpstr>
      <vt:lpstr>Başlıklar için 44</vt:lpstr>
      <vt:lpstr>Slayt Hazırlama Teknikleri</vt:lpstr>
      <vt:lpstr>Slayt Hazırlama Teknikleri</vt:lpstr>
      <vt:lpstr>Slayt Hazırlama Teknikleri</vt:lpstr>
      <vt:lpstr>Slayt Hazırlama Teknikleri</vt:lpstr>
      <vt:lpstr>Slayt Hazırlama Teknikleri</vt:lpstr>
      <vt:lpstr>Slayt Hazırlama Teknikleri</vt:lpstr>
      <vt:lpstr>PowerPoint Sunusu</vt:lpstr>
      <vt:lpstr>PowerPoint Sunusu</vt:lpstr>
      <vt:lpstr>Slayt Hazırlama Teknikleri</vt:lpstr>
      <vt:lpstr>Slayt Hazırlama Teknikleri</vt:lpstr>
      <vt:lpstr>TUŞ KULLANIMI</vt:lpstr>
      <vt:lpstr>RENK KULLANIMI</vt:lpstr>
      <vt:lpstr>RENKLER HAKKINDA DİKKAT EDİLMESİ GEREKENLER</vt:lpstr>
      <vt:lpstr>TURUNCU</vt:lpstr>
      <vt:lpstr>SİYAH</vt:lpstr>
      <vt:lpstr>MAVİ</vt:lpstr>
      <vt:lpstr>YEŞİL</vt:lpstr>
      <vt:lpstr>KIRMIZI</vt:lpstr>
      <vt:lpstr>MOR</vt:lpstr>
      <vt:lpstr>KAHVERENGİ</vt:lpstr>
      <vt:lpstr>SARI</vt:lpstr>
      <vt:lpstr>Sunumun Dinleyicilere Aktarılması</vt:lpstr>
      <vt:lpstr>Sunumun Dinleyicilere Aktarılması</vt:lpstr>
      <vt:lpstr>Dinlediğiniz için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Emine Cabı</dc:creator>
  <cp:lastModifiedBy>uu</cp:lastModifiedBy>
  <cp:revision>6</cp:revision>
  <dcterms:created xsi:type="dcterms:W3CDTF">2025-05-21T06:55:22Z</dcterms:created>
  <dcterms:modified xsi:type="dcterms:W3CDTF">2025-05-26T06:33:53Z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2009-10-06T00:00:00Z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2025-05-21T00:00:00Z</vt:filetime>
  </property>
  <property fmtid="{D5CDD505-2E9C-101B-9397-08002B2CF9AE}" pid="5" name="Producer">
    <vt:lpwstr>Microsoft® Office PowerPoint® 2007</vt:lpwstr>
  </property>
</Properties>
</file>